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3347"/>
    <a:srgbClr val="32302C"/>
    <a:srgbClr val="FAF1DE"/>
    <a:srgbClr val="935373"/>
    <a:srgbClr val="F4E1BA"/>
    <a:srgbClr val="969085"/>
    <a:srgbClr val="21201D"/>
    <a:srgbClr val="EAC67E"/>
    <a:srgbClr val="331D28"/>
    <a:srgbClr val="F7E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5CE8BC-590A-43D1-84E9-31417081261D}" v="2149" dt="2018-10-05T03:22:41.8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3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ableStyles" Target="tableStyles.xml"/><Relationship Id="rId12" Type="http://schemas.microsoft.com/office/2016/11/relationships/changesInfo" Target="changesInfos/changesInfo1.xml"/><Relationship Id="rId13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ac" userId="f124353497cb3dab" providerId="Windows Live" clId="Web-{09453B97-873C-4E85-8E81-25E3B536A2A7}"/>
    <pc:docChg chg="addSld delSld modSld">
      <pc:chgData name="mark ac" userId="f124353497cb3dab" providerId="Windows Live" clId="Web-{09453B97-873C-4E85-8E81-25E3B536A2A7}" dt="2018-09-14T11:19:35.199" v="40" actId="1076"/>
      <pc:docMkLst>
        <pc:docMk/>
      </pc:docMkLst>
    </pc:docChg>
  </pc:docChgLst>
  <pc:docChgLst>
    <pc:chgData name="Julian Sunde" userId="286d4e35cb5dc194" providerId="LiveId" clId="{805CE8BC-590A-43D1-84E9-31417081261D}"/>
    <pc:docChg chg="undo custSel addSld delSld modSld modMainMaster">
      <pc:chgData name="Julian Sunde" userId="286d4e35cb5dc194" providerId="LiveId" clId="{805CE8BC-590A-43D1-84E9-31417081261D}" dt="2018-10-05T03:22:56.325" v="2183" actId="166"/>
      <pc:docMkLst>
        <pc:docMk/>
      </pc:docMkLst>
      <pc:sldChg chg="addSp modSp modTransition setBg">
        <pc:chgData name="Julian Sunde" userId="286d4e35cb5dc194" providerId="LiveId" clId="{805CE8BC-590A-43D1-84E9-31417081261D}" dt="2018-09-21T01:15:58.612" v="2114"/>
        <pc:sldMkLst>
          <pc:docMk/>
          <pc:sldMk cId="1353804573" sldId="256"/>
        </pc:sldMkLst>
        <pc:spChg chg="add mod">
          <ac:chgData name="Julian Sunde" userId="286d4e35cb5dc194" providerId="LiveId" clId="{805CE8BC-590A-43D1-84E9-31417081261D}" dt="2018-09-09T10:38:40.580" v="449" actId="1076"/>
          <ac:spMkLst>
            <pc:docMk/>
            <pc:sldMk cId="1353804573" sldId="256"/>
            <ac:spMk id="2" creationId="{7E714691-4176-4780-8620-9154952A9D93}"/>
          </ac:spMkLst>
        </pc:spChg>
        <pc:spChg chg="mod">
          <ac:chgData name="Julian Sunde" userId="286d4e35cb5dc194" providerId="LiveId" clId="{805CE8BC-590A-43D1-84E9-31417081261D}" dt="2018-09-09T10:54:18.399" v="782" actId="207"/>
          <ac:spMkLst>
            <pc:docMk/>
            <pc:sldMk cId="1353804573" sldId="256"/>
            <ac:spMk id="5" creationId="{E825A535-ED81-4FA5-9E51-23EB34CA0BB9}"/>
          </ac:spMkLst>
        </pc:spChg>
        <pc:spChg chg="add mod">
          <ac:chgData name="Julian Sunde" userId="286d4e35cb5dc194" providerId="LiveId" clId="{805CE8BC-590A-43D1-84E9-31417081261D}" dt="2018-09-14T04:24:19.044" v="2099"/>
          <ac:spMkLst>
            <pc:docMk/>
            <pc:sldMk cId="1353804573" sldId="256"/>
            <ac:spMk id="8" creationId="{A9C676AF-3384-45FE-973A-C72655ABC10B}"/>
          </ac:spMkLst>
        </pc:spChg>
        <pc:spChg chg="add mod">
          <ac:chgData name="Julian Sunde" userId="286d4e35cb5dc194" providerId="LiveId" clId="{805CE8BC-590A-43D1-84E9-31417081261D}" dt="2018-09-09T10:35:10.947" v="183" actId="1037"/>
          <ac:spMkLst>
            <pc:docMk/>
            <pc:sldMk cId="1353804573" sldId="256"/>
            <ac:spMk id="9" creationId="{E51E229B-3F8C-4F28-BC88-E6F5CD82AE81}"/>
          </ac:spMkLst>
        </pc:spChg>
        <pc:spChg chg="add mod">
          <ac:chgData name="Julian Sunde" userId="286d4e35cb5dc194" providerId="LiveId" clId="{805CE8BC-590A-43D1-84E9-31417081261D}" dt="2018-09-09T10:56:02.849" v="800" actId="1037"/>
          <ac:spMkLst>
            <pc:docMk/>
            <pc:sldMk cId="1353804573" sldId="256"/>
            <ac:spMk id="10" creationId="{793DD16D-2DB1-4176-8027-D0F945727D3C}"/>
          </ac:spMkLst>
        </pc:spChg>
        <pc:spChg chg="add mod">
          <ac:chgData name="Julian Sunde" userId="286d4e35cb5dc194" providerId="LiveId" clId="{805CE8BC-590A-43D1-84E9-31417081261D}" dt="2018-09-09T10:57:15.987" v="858" actId="1036"/>
          <ac:spMkLst>
            <pc:docMk/>
            <pc:sldMk cId="1353804573" sldId="256"/>
            <ac:spMk id="11" creationId="{FB4B80B5-ED7A-4222-AA67-FA6483D746D9}"/>
          </ac:spMkLst>
        </pc:spChg>
        <pc:cxnChg chg="add mod">
          <ac:chgData name="Julian Sunde" userId="286d4e35cb5dc194" providerId="LiveId" clId="{805CE8BC-590A-43D1-84E9-31417081261D}" dt="2018-09-09T10:56:42.602" v="838" actId="1035"/>
          <ac:cxnSpMkLst>
            <pc:docMk/>
            <pc:sldMk cId="1353804573" sldId="256"/>
            <ac:cxnSpMk id="6" creationId="{C5627D32-6460-4D34-8D87-B2C8EB1931BD}"/>
          </ac:cxnSpMkLst>
        </pc:cxnChg>
        <pc:cxnChg chg="add mod">
          <ac:chgData name="Julian Sunde" userId="286d4e35cb5dc194" providerId="LiveId" clId="{805CE8BC-590A-43D1-84E9-31417081261D}" dt="2018-09-09T10:56:42.602" v="838" actId="1035"/>
          <ac:cxnSpMkLst>
            <pc:docMk/>
            <pc:sldMk cId="1353804573" sldId="256"/>
            <ac:cxnSpMk id="7" creationId="{C59FA8F7-A147-4F2A-B986-384F81275A6A}"/>
          </ac:cxnSpMkLst>
        </pc:cxnChg>
      </pc:sldChg>
      <pc:sldChg chg="addSp delSp modSp add modTransition">
        <pc:chgData name="Julian Sunde" userId="286d4e35cb5dc194" providerId="LiveId" clId="{805CE8BC-590A-43D1-84E9-31417081261D}" dt="2018-10-05T03:22:24.432" v="2180" actId="1036"/>
        <pc:sldMkLst>
          <pc:docMk/>
          <pc:sldMk cId="1203439388" sldId="257"/>
        </pc:sldMkLst>
        <pc:spChg chg="del">
          <ac:chgData name="Julian Sunde" userId="286d4e35cb5dc194" providerId="LiveId" clId="{805CE8BC-590A-43D1-84E9-31417081261D}" dt="2018-09-09T10:39:45.980" v="456" actId="478"/>
          <ac:spMkLst>
            <pc:docMk/>
            <pc:sldMk cId="1203439388" sldId="257"/>
            <ac:spMk id="2" creationId="{7E714691-4176-4780-8620-9154952A9D93}"/>
          </ac:spMkLst>
        </pc:spChg>
        <pc:spChg chg="mod">
          <ac:chgData name="Julian Sunde" userId="286d4e35cb5dc194" providerId="LiveId" clId="{805CE8BC-590A-43D1-84E9-31417081261D}" dt="2018-09-15T00:56:20.587" v="2109" actId="1076"/>
          <ac:spMkLst>
            <pc:docMk/>
            <pc:sldMk cId="1203439388" sldId="257"/>
            <ac:spMk id="5" creationId="{E825A535-ED81-4FA5-9E51-23EB34CA0BB9}"/>
          </ac:spMkLst>
        </pc:spChg>
        <pc:spChg chg="mod">
          <ac:chgData name="Julian Sunde" userId="286d4e35cb5dc194" providerId="LiveId" clId="{805CE8BC-590A-43D1-84E9-31417081261D}" dt="2018-09-15T00:56:26.020" v="2112" actId="1036"/>
          <ac:spMkLst>
            <pc:docMk/>
            <pc:sldMk cId="1203439388" sldId="257"/>
            <ac:spMk id="8" creationId="{A9C676AF-3384-45FE-973A-C72655ABC10B}"/>
          </ac:spMkLst>
        </pc:spChg>
        <pc:spChg chg="del">
          <ac:chgData name="Julian Sunde" userId="286d4e35cb5dc194" providerId="LiveId" clId="{805CE8BC-590A-43D1-84E9-31417081261D}" dt="2018-09-09T10:56:07.643" v="801" actId="478"/>
          <ac:spMkLst>
            <pc:docMk/>
            <pc:sldMk cId="1203439388" sldId="257"/>
            <ac:spMk id="9" creationId="{E51E229B-3F8C-4F28-BC88-E6F5CD82AE81}"/>
          </ac:spMkLst>
        </pc:spChg>
        <pc:spChg chg="del">
          <ac:chgData name="Julian Sunde" userId="286d4e35cb5dc194" providerId="LiveId" clId="{805CE8BC-590A-43D1-84E9-31417081261D}" dt="2018-09-09T10:56:07.643" v="801" actId="478"/>
          <ac:spMkLst>
            <pc:docMk/>
            <pc:sldMk cId="1203439388" sldId="257"/>
            <ac:spMk id="10" creationId="{793DD16D-2DB1-4176-8027-D0F945727D3C}"/>
          </ac:spMkLst>
        </pc:spChg>
        <pc:spChg chg="mod">
          <ac:chgData name="Julian Sunde" userId="286d4e35cb5dc194" providerId="LiveId" clId="{805CE8BC-590A-43D1-84E9-31417081261D}" dt="2018-10-05T03:20:21.967" v="2147" actId="20577"/>
          <ac:spMkLst>
            <pc:docMk/>
            <pc:sldMk cId="1203439388" sldId="257"/>
            <ac:spMk id="11" creationId="{FB4B80B5-ED7A-4222-AA67-FA6483D746D9}"/>
          </ac:spMkLst>
        </pc:spChg>
        <pc:spChg chg="add mod">
          <ac:chgData name="Julian Sunde" userId="286d4e35cb5dc194" providerId="LiveId" clId="{805CE8BC-590A-43D1-84E9-31417081261D}" dt="2018-09-15T00:56:20.587" v="2109" actId="1076"/>
          <ac:spMkLst>
            <pc:docMk/>
            <pc:sldMk cId="1203439388" sldId="257"/>
            <ac:spMk id="13" creationId="{5668A378-B69E-4A06-ACA5-F5642FE90A87}"/>
          </ac:spMkLst>
        </pc:spChg>
        <pc:spChg chg="add mod">
          <ac:chgData name="Julian Sunde" userId="286d4e35cb5dc194" providerId="LiveId" clId="{805CE8BC-590A-43D1-84E9-31417081261D}" dt="2018-09-15T00:56:26.020" v="2112" actId="1036"/>
          <ac:spMkLst>
            <pc:docMk/>
            <pc:sldMk cId="1203439388" sldId="257"/>
            <ac:spMk id="14" creationId="{4E2029A2-0164-486F-8535-2B96260839B5}"/>
          </ac:spMkLst>
        </pc:spChg>
        <pc:spChg chg="add del mod">
          <ac:chgData name="Julian Sunde" userId="286d4e35cb5dc194" providerId="LiveId" clId="{805CE8BC-590A-43D1-84E9-31417081261D}" dt="2018-09-09T10:53:10.835" v="760" actId="478"/>
          <ac:spMkLst>
            <pc:docMk/>
            <pc:sldMk cId="1203439388" sldId="257"/>
            <ac:spMk id="15" creationId="{205097D3-F5A5-49F4-A7DC-4404C7306815}"/>
          </ac:spMkLst>
        </pc:spChg>
        <pc:spChg chg="add mod">
          <ac:chgData name="Julian Sunde" userId="286d4e35cb5dc194" providerId="LiveId" clId="{805CE8BC-590A-43D1-84E9-31417081261D}" dt="2018-09-15T00:56:26.020" v="2112" actId="1036"/>
          <ac:spMkLst>
            <pc:docMk/>
            <pc:sldMk cId="1203439388" sldId="257"/>
            <ac:spMk id="16" creationId="{9FDCED16-70B8-4954-A7A3-63C05E0EAD52}"/>
          </ac:spMkLst>
        </pc:spChg>
        <pc:spChg chg="add mod">
          <ac:chgData name="Julian Sunde" userId="286d4e35cb5dc194" providerId="LiveId" clId="{805CE8BC-590A-43D1-84E9-31417081261D}" dt="2018-09-15T00:56:26.020" v="2112" actId="1036"/>
          <ac:spMkLst>
            <pc:docMk/>
            <pc:sldMk cId="1203439388" sldId="257"/>
            <ac:spMk id="17" creationId="{8BEDE511-BCBE-4330-A2C1-0A8E3B067A5A}"/>
          </ac:spMkLst>
        </pc:spChg>
        <pc:spChg chg="add mod">
          <ac:chgData name="Julian Sunde" userId="286d4e35cb5dc194" providerId="LiveId" clId="{805CE8BC-590A-43D1-84E9-31417081261D}" dt="2018-09-15T00:56:26.020" v="2112" actId="1036"/>
          <ac:spMkLst>
            <pc:docMk/>
            <pc:sldMk cId="1203439388" sldId="257"/>
            <ac:spMk id="18" creationId="{12211044-2D20-4A54-9A18-D38E82021ABF}"/>
          </ac:spMkLst>
        </pc:spChg>
        <pc:spChg chg="add mod">
          <ac:chgData name="Julian Sunde" userId="286d4e35cb5dc194" providerId="LiveId" clId="{805CE8BC-590A-43D1-84E9-31417081261D}" dt="2018-09-15T00:56:26.020" v="2112" actId="1036"/>
          <ac:spMkLst>
            <pc:docMk/>
            <pc:sldMk cId="1203439388" sldId="257"/>
            <ac:spMk id="19" creationId="{F4AB655F-EB9D-429C-9D7B-40EBD83BC055}"/>
          </ac:spMkLst>
        </pc:spChg>
        <pc:spChg chg="add mod">
          <ac:chgData name="Julian Sunde" userId="286d4e35cb5dc194" providerId="LiveId" clId="{805CE8BC-590A-43D1-84E9-31417081261D}" dt="2018-09-15T00:56:26.020" v="2112" actId="1036"/>
          <ac:spMkLst>
            <pc:docMk/>
            <pc:sldMk cId="1203439388" sldId="257"/>
            <ac:spMk id="20" creationId="{51C92EA1-7F9B-4A3C-AC8A-6BE02A686676}"/>
          </ac:spMkLst>
        </pc:spChg>
        <pc:spChg chg="add mod">
          <ac:chgData name="Julian Sunde" userId="286d4e35cb5dc194" providerId="LiveId" clId="{805CE8BC-590A-43D1-84E9-31417081261D}" dt="2018-09-14T04:24:49.765" v="2102" actId="164"/>
          <ac:spMkLst>
            <pc:docMk/>
            <pc:sldMk cId="1203439388" sldId="257"/>
            <ac:spMk id="21" creationId="{5A5D41C7-2F81-47E9-953A-1C13FF0A1DF1}"/>
          </ac:spMkLst>
        </pc:spChg>
        <pc:spChg chg="add mod">
          <ac:chgData name="Julian Sunde" userId="286d4e35cb5dc194" providerId="LiveId" clId="{805CE8BC-590A-43D1-84E9-31417081261D}" dt="2018-09-14T04:24:49.765" v="2102" actId="164"/>
          <ac:spMkLst>
            <pc:docMk/>
            <pc:sldMk cId="1203439388" sldId="257"/>
            <ac:spMk id="22" creationId="{E26BAB05-3CE4-4A15-8B94-B0F70FAE2FEA}"/>
          </ac:spMkLst>
        </pc:spChg>
        <pc:spChg chg="add mod">
          <ac:chgData name="Julian Sunde" userId="286d4e35cb5dc194" providerId="LiveId" clId="{805CE8BC-590A-43D1-84E9-31417081261D}" dt="2018-10-05T03:22:24.432" v="2180" actId="1036"/>
          <ac:spMkLst>
            <pc:docMk/>
            <pc:sldMk cId="1203439388" sldId="257"/>
            <ac:spMk id="29" creationId="{2E4E3310-B35B-44FE-B70D-095B4C38C9B9}"/>
          </ac:spMkLst>
        </pc:spChg>
        <pc:spChg chg="add">
          <ac:chgData name="Julian Sunde" userId="286d4e35cb5dc194" providerId="LiveId" clId="{805CE8BC-590A-43D1-84E9-31417081261D}" dt="2018-09-09T11:12:01.555" v="1028"/>
          <ac:spMkLst>
            <pc:docMk/>
            <pc:sldMk cId="1203439388" sldId="257"/>
            <ac:spMk id="35" creationId="{EEF71931-6C3F-4563-9C74-C15C57CA3ACB}"/>
          </ac:spMkLst>
        </pc:spChg>
        <pc:grpChg chg="add mod">
          <ac:chgData name="Julian Sunde" userId="286d4e35cb5dc194" providerId="LiveId" clId="{805CE8BC-590A-43D1-84E9-31417081261D}" dt="2018-09-14T04:24:49.765" v="2102" actId="164"/>
          <ac:grpSpMkLst>
            <pc:docMk/>
            <pc:sldMk cId="1203439388" sldId="257"/>
            <ac:grpSpMk id="2" creationId="{E4945F57-FAD0-4631-901A-D5061CCD2A28}"/>
          </ac:grpSpMkLst>
        </pc:grpChg>
        <pc:grpChg chg="add mod">
          <ac:chgData name="Julian Sunde" userId="286d4e35cb5dc194" providerId="LiveId" clId="{805CE8BC-590A-43D1-84E9-31417081261D}" dt="2018-09-15T00:56:26.020" v="2112" actId="1036"/>
          <ac:grpSpMkLst>
            <pc:docMk/>
            <pc:sldMk cId="1203439388" sldId="257"/>
            <ac:grpSpMk id="30" creationId="{FC94AA73-8C05-4D97-8EB5-2E1406D81489}"/>
          </ac:grpSpMkLst>
        </pc:grpChg>
        <pc:grpChg chg="add mod">
          <ac:chgData name="Julian Sunde" userId="286d4e35cb5dc194" providerId="LiveId" clId="{805CE8BC-590A-43D1-84E9-31417081261D}" dt="2018-09-15T00:56:26.020" v="2112" actId="1036"/>
          <ac:grpSpMkLst>
            <pc:docMk/>
            <pc:sldMk cId="1203439388" sldId="257"/>
            <ac:grpSpMk id="31" creationId="{755F6D9E-9524-4058-A786-A204717C076C}"/>
          </ac:grpSpMkLst>
        </pc:grpChg>
        <pc:grpChg chg="add">
          <ac:chgData name="Julian Sunde" userId="286d4e35cb5dc194" providerId="LiveId" clId="{805CE8BC-590A-43D1-84E9-31417081261D}" dt="2018-09-09T11:12:01.555" v="1028"/>
          <ac:grpSpMkLst>
            <pc:docMk/>
            <pc:sldMk cId="1203439388" sldId="257"/>
            <ac:grpSpMk id="36" creationId="{97CA1564-AE2C-4C90-896E-42A49A1EEAFF}"/>
          </ac:grpSpMkLst>
        </pc:grpChg>
        <pc:cxnChg chg="mod">
          <ac:chgData name="Julian Sunde" userId="286d4e35cb5dc194" providerId="LiveId" clId="{805CE8BC-590A-43D1-84E9-31417081261D}" dt="2018-09-15T00:56:20.587" v="2109" actId="1076"/>
          <ac:cxnSpMkLst>
            <pc:docMk/>
            <pc:sldMk cId="1203439388" sldId="257"/>
            <ac:cxnSpMk id="6" creationId="{C5627D32-6460-4D34-8D87-B2C8EB1931BD}"/>
          </ac:cxnSpMkLst>
        </pc:cxnChg>
        <pc:cxnChg chg="del">
          <ac:chgData name="Julian Sunde" userId="286d4e35cb5dc194" providerId="LiveId" clId="{805CE8BC-590A-43D1-84E9-31417081261D}" dt="2018-09-09T10:39:47.576" v="457" actId="478"/>
          <ac:cxnSpMkLst>
            <pc:docMk/>
            <pc:sldMk cId="1203439388" sldId="257"/>
            <ac:cxnSpMk id="7" creationId="{C59FA8F7-A147-4F2A-B986-384F81275A6A}"/>
          </ac:cxnSpMkLst>
        </pc:cxnChg>
        <pc:cxnChg chg="add mod">
          <ac:chgData name="Julian Sunde" userId="286d4e35cb5dc194" providerId="LiveId" clId="{805CE8BC-590A-43D1-84E9-31417081261D}" dt="2018-09-09T11:02:12.300" v="944" actId="208"/>
          <ac:cxnSpMkLst>
            <pc:docMk/>
            <pc:sldMk cId="1203439388" sldId="257"/>
            <ac:cxnSpMk id="24" creationId="{F2EA3306-320E-4DAE-ADAB-EBF885F5BCE8}"/>
          </ac:cxnSpMkLst>
        </pc:cxnChg>
        <pc:cxnChg chg="add mod">
          <ac:chgData name="Julian Sunde" userId="286d4e35cb5dc194" providerId="LiveId" clId="{805CE8BC-590A-43D1-84E9-31417081261D}" dt="2018-09-09T11:02:12.300" v="944" actId="208"/>
          <ac:cxnSpMkLst>
            <pc:docMk/>
            <pc:sldMk cId="1203439388" sldId="257"/>
            <ac:cxnSpMk id="26" creationId="{B8292D78-9E3D-4C7B-BC20-39BF5AAB4427}"/>
          </ac:cxnSpMkLst>
        </pc:cxnChg>
        <pc:cxnChg chg="add mod">
          <ac:chgData name="Julian Sunde" userId="286d4e35cb5dc194" providerId="LiveId" clId="{805CE8BC-590A-43D1-84E9-31417081261D}" dt="2018-09-09T11:02:12.300" v="944" actId="208"/>
          <ac:cxnSpMkLst>
            <pc:docMk/>
            <pc:sldMk cId="1203439388" sldId="257"/>
            <ac:cxnSpMk id="27" creationId="{3AC6592D-04A9-4B32-AB05-8DED49607AE4}"/>
          </ac:cxnSpMkLst>
        </pc:cxnChg>
      </pc:sldChg>
      <pc:sldChg chg="addSp delSp modSp add modTransition">
        <pc:chgData name="Julian Sunde" userId="286d4e35cb5dc194" providerId="LiveId" clId="{805CE8BC-590A-43D1-84E9-31417081261D}" dt="2018-09-21T01:18:01.988" v="2133" actId="166"/>
        <pc:sldMkLst>
          <pc:docMk/>
          <pc:sldMk cId="2661531283" sldId="258"/>
        </pc:sldMkLst>
        <pc:spChg chg="add del mod">
          <ac:chgData name="Julian Sunde" userId="286d4e35cb5dc194" providerId="LiveId" clId="{805CE8BC-590A-43D1-84E9-31417081261D}" dt="2018-09-09T11:25:14.856" v="1117"/>
          <ac:spMkLst>
            <pc:docMk/>
            <pc:sldMk cId="2661531283" sldId="258"/>
            <ac:spMk id="3" creationId="{7BD79FCC-DE31-4C27-AFB9-93C844583E75}"/>
          </ac:spMkLst>
        </pc:spChg>
        <pc:spChg chg="del">
          <ac:chgData name="Julian Sunde" userId="286d4e35cb5dc194" providerId="LiveId" clId="{805CE8BC-590A-43D1-84E9-31417081261D}" dt="2018-09-09T11:07:10.338" v="964" actId="478"/>
          <ac:spMkLst>
            <pc:docMk/>
            <pc:sldMk cId="2661531283" sldId="258"/>
            <ac:spMk id="5" creationId="{E825A535-ED81-4FA5-9E51-23EB34CA0BB9}"/>
          </ac:spMkLst>
        </pc:spChg>
        <pc:spChg chg="del">
          <ac:chgData name="Julian Sunde" userId="286d4e35cb5dc194" providerId="LiveId" clId="{805CE8BC-590A-43D1-84E9-31417081261D}" dt="2018-09-09T11:09:17.161" v="986" actId="478"/>
          <ac:spMkLst>
            <pc:docMk/>
            <pc:sldMk cId="2661531283" sldId="258"/>
            <ac:spMk id="8" creationId="{A9C676AF-3384-45FE-973A-C72655ABC10B}"/>
          </ac:spMkLst>
        </pc:spChg>
        <pc:spChg chg="del">
          <ac:chgData name="Julian Sunde" userId="286d4e35cb5dc194" providerId="LiveId" clId="{805CE8BC-590A-43D1-84E9-31417081261D}" dt="2018-09-09T11:09:07.568" v="985" actId="478"/>
          <ac:spMkLst>
            <pc:docMk/>
            <pc:sldMk cId="2661531283" sldId="258"/>
            <ac:spMk id="11" creationId="{FB4B80B5-ED7A-4222-AA67-FA6483D746D9}"/>
          </ac:spMkLst>
        </pc:spChg>
        <pc:spChg chg="del">
          <ac:chgData name="Julian Sunde" userId="286d4e35cb5dc194" providerId="LiveId" clId="{805CE8BC-590A-43D1-84E9-31417081261D}" dt="2018-09-09T11:07:10.338" v="964" actId="478"/>
          <ac:spMkLst>
            <pc:docMk/>
            <pc:sldMk cId="2661531283" sldId="258"/>
            <ac:spMk id="13" creationId="{5668A378-B69E-4A06-ACA5-F5642FE90A87}"/>
          </ac:spMkLst>
        </pc:spChg>
        <pc:spChg chg="del">
          <ac:chgData name="Julian Sunde" userId="286d4e35cb5dc194" providerId="LiveId" clId="{805CE8BC-590A-43D1-84E9-31417081261D}" dt="2018-09-09T11:09:17.161" v="986" actId="478"/>
          <ac:spMkLst>
            <pc:docMk/>
            <pc:sldMk cId="2661531283" sldId="258"/>
            <ac:spMk id="14" creationId="{4E2029A2-0164-486F-8535-2B96260839B5}"/>
          </ac:spMkLst>
        </pc:spChg>
        <pc:spChg chg="del">
          <ac:chgData name="Julian Sunde" userId="286d4e35cb5dc194" providerId="LiveId" clId="{805CE8BC-590A-43D1-84E9-31417081261D}" dt="2018-09-09T11:09:17.161" v="986" actId="478"/>
          <ac:spMkLst>
            <pc:docMk/>
            <pc:sldMk cId="2661531283" sldId="258"/>
            <ac:spMk id="16" creationId="{9FDCED16-70B8-4954-A7A3-63C05E0EAD52}"/>
          </ac:spMkLst>
        </pc:spChg>
        <pc:spChg chg="mod ord topLvl">
          <ac:chgData name="Julian Sunde" userId="286d4e35cb5dc194" providerId="LiveId" clId="{805CE8BC-590A-43D1-84E9-31417081261D}" dt="2018-09-21T01:18:01.988" v="2133" actId="166"/>
          <ac:spMkLst>
            <pc:docMk/>
            <pc:sldMk cId="2661531283" sldId="258"/>
            <ac:spMk id="17" creationId="{8BEDE511-BCBE-4330-A2C1-0A8E3B067A5A}"/>
          </ac:spMkLst>
        </pc:spChg>
        <pc:spChg chg="mod">
          <ac:chgData name="Julian Sunde" userId="286d4e35cb5dc194" providerId="LiveId" clId="{805CE8BC-590A-43D1-84E9-31417081261D}" dt="2018-09-09T11:24:04.589" v="1099" actId="1036"/>
          <ac:spMkLst>
            <pc:docMk/>
            <pc:sldMk cId="2661531283" sldId="258"/>
            <ac:spMk id="18" creationId="{12211044-2D20-4A54-9A18-D38E82021ABF}"/>
          </ac:spMkLst>
        </pc:spChg>
        <pc:spChg chg="del">
          <ac:chgData name="Julian Sunde" userId="286d4e35cb5dc194" providerId="LiveId" clId="{805CE8BC-590A-43D1-84E9-31417081261D}" dt="2018-09-09T11:09:17.161" v="986" actId="478"/>
          <ac:spMkLst>
            <pc:docMk/>
            <pc:sldMk cId="2661531283" sldId="258"/>
            <ac:spMk id="19" creationId="{F4AB655F-EB9D-429C-9D7B-40EBD83BC055}"/>
          </ac:spMkLst>
        </pc:spChg>
        <pc:spChg chg="del">
          <ac:chgData name="Julian Sunde" userId="286d4e35cb5dc194" providerId="LiveId" clId="{805CE8BC-590A-43D1-84E9-31417081261D}" dt="2018-09-09T11:09:17.161" v="986" actId="478"/>
          <ac:spMkLst>
            <pc:docMk/>
            <pc:sldMk cId="2661531283" sldId="258"/>
            <ac:spMk id="20" creationId="{51C92EA1-7F9B-4A3C-AC8A-6BE02A686676}"/>
          </ac:spMkLst>
        </pc:spChg>
        <pc:spChg chg="add mod">
          <ac:chgData name="Julian Sunde" userId="286d4e35cb5dc194" providerId="LiveId" clId="{805CE8BC-590A-43D1-84E9-31417081261D}" dt="2018-09-09T11:11:05.597" v="1007" actId="1038"/>
          <ac:spMkLst>
            <pc:docMk/>
            <pc:sldMk cId="2661531283" sldId="258"/>
            <ac:spMk id="25" creationId="{3960F2C3-D881-40BD-BCA1-CAA6BAA13849}"/>
          </ac:spMkLst>
        </pc:spChg>
        <pc:spChg chg="add mod topLvl">
          <ac:chgData name="Julian Sunde" userId="286d4e35cb5dc194" providerId="LiveId" clId="{805CE8BC-590A-43D1-84E9-31417081261D}" dt="2018-09-09T11:24:42.575" v="1111" actId="165"/>
          <ac:spMkLst>
            <pc:docMk/>
            <pc:sldMk cId="2661531283" sldId="258"/>
            <ac:spMk id="37" creationId="{CE1FDED7-244D-4AF1-949B-77B815C1C49E}"/>
          </ac:spMkLst>
        </pc:spChg>
        <pc:spChg chg="add mod topLvl">
          <ac:chgData name="Julian Sunde" userId="286d4e35cb5dc194" providerId="LiveId" clId="{805CE8BC-590A-43D1-84E9-31417081261D}" dt="2018-09-09T11:24:42.575" v="1111" actId="165"/>
          <ac:spMkLst>
            <pc:docMk/>
            <pc:sldMk cId="2661531283" sldId="258"/>
            <ac:spMk id="38" creationId="{1D2D4182-DAF0-44FE-A9FE-563DFDF9B13A}"/>
          </ac:spMkLst>
        </pc:spChg>
        <pc:spChg chg="add del mod topLvl">
          <ac:chgData name="Julian Sunde" userId="286d4e35cb5dc194" providerId="LiveId" clId="{805CE8BC-590A-43D1-84E9-31417081261D}" dt="2018-09-09T11:25:14.856" v="1117"/>
          <ac:spMkLst>
            <pc:docMk/>
            <pc:sldMk cId="2661531283" sldId="258"/>
            <ac:spMk id="39" creationId="{10A5327A-C7C3-4E2F-83F6-112C9329EB6A}"/>
          </ac:spMkLst>
        </pc:spChg>
        <pc:spChg chg="add del mod">
          <ac:chgData name="Julian Sunde" userId="286d4e35cb5dc194" providerId="LiveId" clId="{805CE8BC-590A-43D1-84E9-31417081261D}" dt="2018-09-09T11:16:43.042" v="1078" actId="478"/>
          <ac:spMkLst>
            <pc:docMk/>
            <pc:sldMk cId="2661531283" sldId="258"/>
            <ac:spMk id="40" creationId="{37B70762-5430-4C15-BD28-E5A49FFC3AE7}"/>
          </ac:spMkLst>
        </pc:spChg>
        <pc:spChg chg="add del mod">
          <ac:chgData name="Julian Sunde" userId="286d4e35cb5dc194" providerId="LiveId" clId="{805CE8BC-590A-43D1-84E9-31417081261D}" dt="2018-09-09T11:15:47.097" v="1057" actId="478"/>
          <ac:spMkLst>
            <pc:docMk/>
            <pc:sldMk cId="2661531283" sldId="258"/>
            <ac:spMk id="41" creationId="{906B5D87-19C1-483E-8D17-3F86837B08EB}"/>
          </ac:spMkLst>
        </pc:spChg>
        <pc:spChg chg="add mod ord">
          <ac:chgData name="Julian Sunde" userId="286d4e35cb5dc194" providerId="LiveId" clId="{805CE8BC-590A-43D1-84E9-31417081261D}" dt="2018-09-21T01:18:01.988" v="2133" actId="166"/>
          <ac:spMkLst>
            <pc:docMk/>
            <pc:sldMk cId="2661531283" sldId="258"/>
            <ac:spMk id="42" creationId="{DC2B1245-13DE-454D-91EE-C3A1501E630C}"/>
          </ac:spMkLst>
        </pc:spChg>
        <pc:spChg chg="add mod">
          <ac:chgData name="Julian Sunde" userId="286d4e35cb5dc194" providerId="LiveId" clId="{805CE8BC-590A-43D1-84E9-31417081261D}" dt="2018-09-09T11:24:24.321" v="1110" actId="1035"/>
          <ac:spMkLst>
            <pc:docMk/>
            <pc:sldMk cId="2661531283" sldId="258"/>
            <ac:spMk id="47" creationId="{C3C221D6-37B0-463E-A2E7-8ADBA4967C60}"/>
          </ac:spMkLst>
        </pc:spChg>
        <pc:spChg chg="mod">
          <ac:chgData name="Julian Sunde" userId="286d4e35cb5dc194" providerId="LiveId" clId="{805CE8BC-590A-43D1-84E9-31417081261D}" dt="2018-09-09T11:25:17.731" v="1118" actId="14100"/>
          <ac:spMkLst>
            <pc:docMk/>
            <pc:sldMk cId="2661531283" sldId="258"/>
            <ac:spMk id="52" creationId="{F84EC54C-4BE2-4293-8A39-80A9613D105E}"/>
          </ac:spMkLst>
        </pc:spChg>
        <pc:grpChg chg="add del mod">
          <ac:chgData name="Julian Sunde" userId="286d4e35cb5dc194" providerId="LiveId" clId="{805CE8BC-590A-43D1-84E9-31417081261D}" dt="2018-09-09T11:24:42.575" v="1111" actId="165"/>
          <ac:grpSpMkLst>
            <pc:docMk/>
            <pc:sldMk cId="2661531283" sldId="258"/>
            <ac:grpSpMk id="2" creationId="{8F6C04A7-4724-4219-8615-FCBB496F3896}"/>
          </ac:grpSpMkLst>
        </pc:grpChg>
        <pc:grpChg chg="add mod">
          <ac:chgData name="Julian Sunde" userId="286d4e35cb5dc194" providerId="LiveId" clId="{805CE8BC-590A-43D1-84E9-31417081261D}" dt="2018-09-09T11:11:45.652" v="1027" actId="1076"/>
          <ac:grpSpMkLst>
            <pc:docMk/>
            <pc:sldMk cId="2661531283" sldId="258"/>
            <ac:grpSpMk id="28" creationId="{54CED17E-6E93-48C2-A3DF-3FE36105EFB7}"/>
          </ac:grpSpMkLst>
        </pc:grpChg>
        <pc:grpChg chg="del">
          <ac:chgData name="Julian Sunde" userId="286d4e35cb5dc194" providerId="LiveId" clId="{805CE8BC-590A-43D1-84E9-31417081261D}" dt="2018-09-09T11:09:17.161" v="986" actId="478"/>
          <ac:grpSpMkLst>
            <pc:docMk/>
            <pc:sldMk cId="2661531283" sldId="258"/>
            <ac:grpSpMk id="30" creationId="{FC94AA73-8C05-4D97-8EB5-2E1406D81489}"/>
          </ac:grpSpMkLst>
        </pc:grpChg>
        <pc:grpChg chg="del">
          <ac:chgData name="Julian Sunde" userId="286d4e35cb5dc194" providerId="LiveId" clId="{805CE8BC-590A-43D1-84E9-31417081261D}" dt="2018-09-09T11:09:17.161" v="986" actId="478"/>
          <ac:grpSpMkLst>
            <pc:docMk/>
            <pc:sldMk cId="2661531283" sldId="258"/>
            <ac:grpSpMk id="31" creationId="{755F6D9E-9524-4058-A786-A204717C076C}"/>
          </ac:grpSpMkLst>
        </pc:grpChg>
        <pc:grpChg chg="add mod ord">
          <ac:chgData name="Julian Sunde" userId="286d4e35cb5dc194" providerId="LiveId" clId="{805CE8BC-590A-43D1-84E9-31417081261D}" dt="2018-09-21T01:18:01.988" v="2133" actId="166"/>
          <ac:grpSpMkLst>
            <pc:docMk/>
            <pc:sldMk cId="2661531283" sldId="258"/>
            <ac:grpSpMk id="43" creationId="{1FFE21C6-D6CB-45D7-BF4B-2404B9DD7C82}"/>
          </ac:grpSpMkLst>
        </pc:grpChg>
        <pc:grpChg chg="add mod">
          <ac:chgData name="Julian Sunde" userId="286d4e35cb5dc194" providerId="LiveId" clId="{805CE8BC-590A-43D1-84E9-31417081261D}" dt="2018-09-09T11:24:24.321" v="1110" actId="1035"/>
          <ac:grpSpMkLst>
            <pc:docMk/>
            <pc:sldMk cId="2661531283" sldId="258"/>
            <ac:grpSpMk id="48" creationId="{2BF9F6C0-7266-453E-B31E-486760FF20E9}"/>
          </ac:grpSpMkLst>
        </pc:grpChg>
        <pc:cxnChg chg="del">
          <ac:chgData name="Julian Sunde" userId="286d4e35cb5dc194" providerId="LiveId" clId="{805CE8BC-590A-43D1-84E9-31417081261D}" dt="2018-09-09T11:07:10.338" v="964" actId="478"/>
          <ac:cxnSpMkLst>
            <pc:docMk/>
            <pc:sldMk cId="2661531283" sldId="258"/>
            <ac:cxnSpMk id="6" creationId="{C5627D32-6460-4D34-8D87-B2C8EB1931BD}"/>
          </ac:cxnSpMkLst>
        </pc:cxnChg>
        <pc:cxnChg chg="mod">
          <ac:chgData name="Julian Sunde" userId="286d4e35cb5dc194" providerId="LiveId" clId="{805CE8BC-590A-43D1-84E9-31417081261D}" dt="2018-09-09T11:11:32.629" v="1021" actId="1582"/>
          <ac:cxnSpMkLst>
            <pc:docMk/>
            <pc:sldMk cId="2661531283" sldId="258"/>
            <ac:cxnSpMk id="29" creationId="{F3F25B90-0B12-492A-8712-9D114D4F45FE}"/>
          </ac:cxnSpMkLst>
        </pc:cxnChg>
        <pc:cxnChg chg="mod">
          <ac:chgData name="Julian Sunde" userId="286d4e35cb5dc194" providerId="LiveId" clId="{805CE8BC-590A-43D1-84E9-31417081261D}" dt="2018-09-09T11:11:32.629" v="1021" actId="1582"/>
          <ac:cxnSpMkLst>
            <pc:docMk/>
            <pc:sldMk cId="2661531283" sldId="258"/>
            <ac:cxnSpMk id="35" creationId="{577458BC-1D9D-4E54-B1E8-EB13F4B127FA}"/>
          </ac:cxnSpMkLst>
        </pc:cxnChg>
        <pc:cxnChg chg="mod">
          <ac:chgData name="Julian Sunde" userId="286d4e35cb5dc194" providerId="LiveId" clId="{805CE8BC-590A-43D1-84E9-31417081261D}" dt="2018-09-09T11:11:32.629" v="1021" actId="1582"/>
          <ac:cxnSpMkLst>
            <pc:docMk/>
            <pc:sldMk cId="2661531283" sldId="258"/>
            <ac:cxnSpMk id="36" creationId="{07C00EC0-474C-4717-9C72-BAAAE77415CB}"/>
          </ac:cxnSpMkLst>
        </pc:cxnChg>
        <pc:cxnChg chg="mod">
          <ac:chgData name="Julian Sunde" userId="286d4e35cb5dc194" providerId="LiveId" clId="{805CE8BC-590A-43D1-84E9-31417081261D}" dt="2018-09-09T11:17:04.505" v="1084" actId="208"/>
          <ac:cxnSpMkLst>
            <pc:docMk/>
            <pc:sldMk cId="2661531283" sldId="258"/>
            <ac:cxnSpMk id="44" creationId="{D09FF7CC-07F4-4D0B-82D5-8FB7424289FD}"/>
          </ac:cxnSpMkLst>
        </pc:cxnChg>
        <pc:cxnChg chg="mod">
          <ac:chgData name="Julian Sunde" userId="286d4e35cb5dc194" providerId="LiveId" clId="{805CE8BC-590A-43D1-84E9-31417081261D}" dt="2018-09-09T11:17:04.505" v="1084" actId="208"/>
          <ac:cxnSpMkLst>
            <pc:docMk/>
            <pc:sldMk cId="2661531283" sldId="258"/>
            <ac:cxnSpMk id="45" creationId="{F1039138-5E1D-4A2E-8C48-C9BBD20A7159}"/>
          </ac:cxnSpMkLst>
        </pc:cxnChg>
        <pc:cxnChg chg="mod">
          <ac:chgData name="Julian Sunde" userId="286d4e35cb5dc194" providerId="LiveId" clId="{805CE8BC-590A-43D1-84E9-31417081261D}" dt="2018-09-09T11:17:04.505" v="1084" actId="208"/>
          <ac:cxnSpMkLst>
            <pc:docMk/>
            <pc:sldMk cId="2661531283" sldId="258"/>
            <ac:cxnSpMk id="46" creationId="{9160FAAD-F04E-48D1-9E14-78BCB448B600}"/>
          </ac:cxnSpMkLst>
        </pc:cxnChg>
      </pc:sldChg>
      <pc:sldChg chg="addSp delSp modSp add modTransition">
        <pc:chgData name="Julian Sunde" userId="286d4e35cb5dc194" providerId="LiveId" clId="{805CE8BC-590A-43D1-84E9-31417081261D}" dt="2018-09-21T01:18:05.118" v="2134"/>
        <pc:sldMkLst>
          <pc:docMk/>
          <pc:sldMk cId="2563356875" sldId="259"/>
        </pc:sldMkLst>
        <pc:spChg chg="mod">
          <ac:chgData name="Julian Sunde" userId="286d4e35cb5dc194" providerId="LiveId" clId="{805CE8BC-590A-43D1-84E9-31417081261D}" dt="2018-09-09T11:26:01.321" v="1127" actId="207"/>
          <ac:spMkLst>
            <pc:docMk/>
            <pc:sldMk cId="2563356875" sldId="259"/>
            <ac:spMk id="4" creationId="{57423845-563C-4976-8525-6AF05D501C29}"/>
          </ac:spMkLst>
        </pc:spChg>
        <pc:spChg chg="mod">
          <ac:chgData name="Julian Sunde" userId="286d4e35cb5dc194" providerId="LiveId" clId="{805CE8BC-590A-43D1-84E9-31417081261D}" dt="2018-09-09T11:29:22.050" v="1257" actId="1076"/>
          <ac:spMkLst>
            <pc:docMk/>
            <pc:sldMk cId="2563356875" sldId="259"/>
            <ac:spMk id="17" creationId="{8BEDE511-BCBE-4330-A2C1-0A8E3B067A5A}"/>
          </ac:spMkLst>
        </pc:spChg>
        <pc:spChg chg="del">
          <ac:chgData name="Julian Sunde" userId="286d4e35cb5dc194" providerId="LiveId" clId="{805CE8BC-590A-43D1-84E9-31417081261D}" dt="2018-09-09T11:25:37.285" v="1121" actId="478"/>
          <ac:spMkLst>
            <pc:docMk/>
            <pc:sldMk cId="2563356875" sldId="259"/>
            <ac:spMk id="18" creationId="{12211044-2D20-4A54-9A18-D38E82021ABF}"/>
          </ac:spMkLst>
        </pc:spChg>
        <pc:spChg chg="mod">
          <ac:chgData name="Julian Sunde" userId="286d4e35cb5dc194" providerId="LiveId" clId="{805CE8BC-590A-43D1-84E9-31417081261D}" dt="2018-09-09T11:27:58.493" v="1234" actId="207"/>
          <ac:spMkLst>
            <pc:docMk/>
            <pc:sldMk cId="2563356875" sldId="259"/>
            <ac:spMk id="21" creationId="{5A5D41C7-2F81-47E9-953A-1C13FF0A1DF1}"/>
          </ac:spMkLst>
        </pc:spChg>
        <pc:spChg chg="del">
          <ac:chgData name="Julian Sunde" userId="286d4e35cb5dc194" providerId="LiveId" clId="{805CE8BC-590A-43D1-84E9-31417081261D}" dt="2018-09-09T11:25:54.099" v="1126" actId="478"/>
          <ac:spMkLst>
            <pc:docMk/>
            <pc:sldMk cId="2563356875" sldId="259"/>
            <ac:spMk id="22" creationId="{E26BAB05-3CE4-4A15-8B94-B0F70FAE2FEA}"/>
          </ac:spMkLst>
        </pc:spChg>
        <pc:spChg chg="del">
          <ac:chgData name="Julian Sunde" userId="286d4e35cb5dc194" providerId="LiveId" clId="{805CE8BC-590A-43D1-84E9-31417081261D}" dt="2018-09-09T11:25:51.813" v="1125" actId="478"/>
          <ac:spMkLst>
            <pc:docMk/>
            <pc:sldMk cId="2563356875" sldId="259"/>
            <ac:spMk id="25" creationId="{3960F2C3-D881-40BD-BCA1-CAA6BAA13849}"/>
          </ac:spMkLst>
        </pc:spChg>
        <pc:spChg chg="del">
          <ac:chgData name="Julian Sunde" userId="286d4e35cb5dc194" providerId="LiveId" clId="{805CE8BC-590A-43D1-84E9-31417081261D}" dt="2018-09-09T11:25:34.474" v="1120" actId="478"/>
          <ac:spMkLst>
            <pc:docMk/>
            <pc:sldMk cId="2563356875" sldId="259"/>
            <ac:spMk id="37" creationId="{CE1FDED7-244D-4AF1-949B-77B815C1C49E}"/>
          </ac:spMkLst>
        </pc:spChg>
        <pc:spChg chg="del">
          <ac:chgData name="Julian Sunde" userId="286d4e35cb5dc194" providerId="LiveId" clId="{805CE8BC-590A-43D1-84E9-31417081261D}" dt="2018-09-09T11:25:34.474" v="1120" actId="478"/>
          <ac:spMkLst>
            <pc:docMk/>
            <pc:sldMk cId="2563356875" sldId="259"/>
            <ac:spMk id="38" creationId="{1D2D4182-DAF0-44FE-A9FE-563DFDF9B13A}"/>
          </ac:spMkLst>
        </pc:spChg>
        <pc:spChg chg="mod">
          <ac:chgData name="Julian Sunde" userId="286d4e35cb5dc194" providerId="LiveId" clId="{805CE8BC-590A-43D1-84E9-31417081261D}" dt="2018-09-09T11:29:54.494" v="1260" actId="207"/>
          <ac:spMkLst>
            <pc:docMk/>
            <pc:sldMk cId="2563356875" sldId="259"/>
            <ac:spMk id="42" creationId="{DC2B1245-13DE-454D-91EE-C3A1501E630C}"/>
          </ac:spMkLst>
        </pc:spChg>
        <pc:spChg chg="mod">
          <ac:chgData name="Julian Sunde" userId="286d4e35cb5dc194" providerId="LiveId" clId="{805CE8BC-590A-43D1-84E9-31417081261D}" dt="2018-09-09T11:26:59.510" v="1158" actId="207"/>
          <ac:spMkLst>
            <pc:docMk/>
            <pc:sldMk cId="2563356875" sldId="259"/>
            <ac:spMk id="47" creationId="{C3C221D6-37B0-463E-A2E7-8ADBA4967C60}"/>
          </ac:spMkLst>
        </pc:spChg>
        <pc:spChg chg="del">
          <ac:chgData name="Julian Sunde" userId="286d4e35cb5dc194" providerId="LiveId" clId="{805CE8BC-590A-43D1-84E9-31417081261D}" dt="2018-09-09T11:25:34.474" v="1120" actId="478"/>
          <ac:spMkLst>
            <pc:docMk/>
            <pc:sldMk cId="2563356875" sldId="259"/>
            <ac:spMk id="52" creationId="{F84EC54C-4BE2-4293-8A39-80A9613D105E}"/>
          </ac:spMkLst>
        </pc:spChg>
        <pc:grpChg chg="add mod">
          <ac:chgData name="Julian Sunde" userId="286d4e35cb5dc194" providerId="LiveId" clId="{805CE8BC-590A-43D1-84E9-31417081261D}" dt="2018-09-09T11:28:59.912" v="1256" actId="1037"/>
          <ac:grpSpMkLst>
            <pc:docMk/>
            <pc:sldMk cId="2563356875" sldId="259"/>
            <ac:grpSpMk id="5" creationId="{D139593F-5F6F-4C09-B47C-C2A95CA2A7D4}"/>
          </ac:grpSpMkLst>
        </pc:grpChg>
        <pc:grpChg chg="del">
          <ac:chgData name="Julian Sunde" userId="286d4e35cb5dc194" providerId="LiveId" clId="{805CE8BC-590A-43D1-84E9-31417081261D}" dt="2018-09-09T11:25:51.813" v="1125" actId="478"/>
          <ac:grpSpMkLst>
            <pc:docMk/>
            <pc:sldMk cId="2563356875" sldId="259"/>
            <ac:grpSpMk id="28" creationId="{54CED17E-6E93-48C2-A3DF-3FE36105EFB7}"/>
          </ac:grpSpMkLst>
        </pc:grpChg>
        <pc:grpChg chg="mod">
          <ac:chgData name="Julian Sunde" userId="286d4e35cb5dc194" providerId="LiveId" clId="{805CE8BC-590A-43D1-84E9-31417081261D}" dt="2018-09-09T11:26:45.919" v="1155" actId="1036"/>
          <ac:grpSpMkLst>
            <pc:docMk/>
            <pc:sldMk cId="2563356875" sldId="259"/>
            <ac:grpSpMk id="43" creationId="{1FFE21C6-D6CB-45D7-BF4B-2404B9DD7C82}"/>
          </ac:grpSpMkLst>
        </pc:grpChg>
        <pc:grpChg chg="mod">
          <ac:chgData name="Julian Sunde" userId="286d4e35cb5dc194" providerId="LiveId" clId="{805CE8BC-590A-43D1-84E9-31417081261D}" dt="2018-09-09T11:26:45.919" v="1155" actId="1036"/>
          <ac:grpSpMkLst>
            <pc:docMk/>
            <pc:sldMk cId="2563356875" sldId="259"/>
            <ac:grpSpMk id="48" creationId="{2BF9F6C0-7266-453E-B31E-486760FF20E9}"/>
          </ac:grpSpMkLst>
        </pc:grpChg>
        <pc:cxnChg chg="add mod">
          <ac:chgData name="Julian Sunde" userId="286d4e35cb5dc194" providerId="LiveId" clId="{805CE8BC-590A-43D1-84E9-31417081261D}" dt="2018-09-09T11:28:24.916" v="1241" actId="208"/>
          <ac:cxnSpMkLst>
            <pc:docMk/>
            <pc:sldMk cId="2563356875" sldId="259"/>
            <ac:cxnSpMk id="3" creationId="{AEA4DECC-C6D1-4E02-9598-FA15BF4DDC01}"/>
          </ac:cxnSpMkLst>
        </pc:cxnChg>
        <pc:cxnChg chg="add mod">
          <ac:chgData name="Julian Sunde" userId="286d4e35cb5dc194" providerId="LiveId" clId="{805CE8BC-590A-43D1-84E9-31417081261D}" dt="2018-09-09T11:28:24.916" v="1241" actId="208"/>
          <ac:cxnSpMkLst>
            <pc:docMk/>
            <pc:sldMk cId="2563356875" sldId="259"/>
            <ac:cxnSpMk id="27" creationId="{1FF7CD3D-461A-43B3-9B98-D321672F11B9}"/>
          </ac:cxnSpMkLst>
        </pc:cxnChg>
        <pc:cxnChg chg="mod">
          <ac:chgData name="Julian Sunde" userId="286d4e35cb5dc194" providerId="LiveId" clId="{805CE8BC-590A-43D1-84E9-31417081261D}" dt="2018-09-09T11:29:33.468" v="1258" actId="208"/>
          <ac:cxnSpMkLst>
            <pc:docMk/>
            <pc:sldMk cId="2563356875" sldId="259"/>
            <ac:cxnSpMk id="44" creationId="{D09FF7CC-07F4-4D0B-82D5-8FB7424289FD}"/>
          </ac:cxnSpMkLst>
        </pc:cxnChg>
        <pc:cxnChg chg="mod">
          <ac:chgData name="Julian Sunde" userId="286d4e35cb5dc194" providerId="LiveId" clId="{805CE8BC-590A-43D1-84E9-31417081261D}" dt="2018-09-09T11:29:33.468" v="1258" actId="208"/>
          <ac:cxnSpMkLst>
            <pc:docMk/>
            <pc:sldMk cId="2563356875" sldId="259"/>
            <ac:cxnSpMk id="45" creationId="{F1039138-5E1D-4A2E-8C48-C9BBD20A7159}"/>
          </ac:cxnSpMkLst>
        </pc:cxnChg>
        <pc:cxnChg chg="mod">
          <ac:chgData name="Julian Sunde" userId="286d4e35cb5dc194" providerId="LiveId" clId="{805CE8BC-590A-43D1-84E9-31417081261D}" dt="2018-09-09T11:29:33.468" v="1258" actId="208"/>
          <ac:cxnSpMkLst>
            <pc:docMk/>
            <pc:sldMk cId="2563356875" sldId="259"/>
            <ac:cxnSpMk id="46" creationId="{9160FAAD-F04E-48D1-9E14-78BCB448B600}"/>
          </ac:cxnSpMkLst>
        </pc:cxnChg>
        <pc:cxnChg chg="mod">
          <ac:chgData name="Julian Sunde" userId="286d4e35cb5dc194" providerId="LiveId" clId="{805CE8BC-590A-43D1-84E9-31417081261D}" dt="2018-09-09T11:27:07.007" v="1161" actId="208"/>
          <ac:cxnSpMkLst>
            <pc:docMk/>
            <pc:sldMk cId="2563356875" sldId="259"/>
            <ac:cxnSpMk id="49" creationId="{53FCC363-445A-47B0-BB47-25A9743BD30A}"/>
          </ac:cxnSpMkLst>
        </pc:cxnChg>
        <pc:cxnChg chg="mod">
          <ac:chgData name="Julian Sunde" userId="286d4e35cb5dc194" providerId="LiveId" clId="{805CE8BC-590A-43D1-84E9-31417081261D}" dt="2018-09-09T11:27:07.007" v="1161" actId="208"/>
          <ac:cxnSpMkLst>
            <pc:docMk/>
            <pc:sldMk cId="2563356875" sldId="259"/>
            <ac:cxnSpMk id="50" creationId="{771C7EFE-1190-48EB-B448-498C10DA4F74}"/>
          </ac:cxnSpMkLst>
        </pc:cxnChg>
        <pc:cxnChg chg="mod">
          <ac:chgData name="Julian Sunde" userId="286d4e35cb5dc194" providerId="LiveId" clId="{805CE8BC-590A-43D1-84E9-31417081261D}" dt="2018-09-09T11:27:07.007" v="1161" actId="208"/>
          <ac:cxnSpMkLst>
            <pc:docMk/>
            <pc:sldMk cId="2563356875" sldId="259"/>
            <ac:cxnSpMk id="51" creationId="{28BD39ED-7584-4165-8017-E28C56F7C2C0}"/>
          </ac:cxnSpMkLst>
        </pc:cxnChg>
      </pc:sldChg>
      <pc:sldChg chg="addSp delSp modSp add modTransition">
        <pc:chgData name="Julian Sunde" userId="286d4e35cb5dc194" providerId="LiveId" clId="{805CE8BC-590A-43D1-84E9-31417081261D}" dt="2018-10-05T03:22:56.325" v="2183" actId="166"/>
        <pc:sldMkLst>
          <pc:docMk/>
          <pc:sldMk cId="25463625" sldId="260"/>
        </pc:sldMkLst>
        <pc:spChg chg="add mod ord">
          <ac:chgData name="Julian Sunde" userId="286d4e35cb5dc194" providerId="LiveId" clId="{805CE8BC-590A-43D1-84E9-31417081261D}" dt="2018-10-05T03:22:48.396" v="2182" actId="166"/>
          <ac:spMkLst>
            <pc:docMk/>
            <pc:sldMk cId="25463625" sldId="260"/>
            <ac:spMk id="2" creationId="{E2FC61E9-8CAE-4254-87F3-BD10084A53F6}"/>
          </ac:spMkLst>
        </pc:spChg>
        <pc:spChg chg="add del">
          <ac:chgData name="Julian Sunde" userId="286d4e35cb5dc194" providerId="LiveId" clId="{805CE8BC-590A-43D1-84E9-31417081261D}" dt="2018-09-09T11:32:53.397" v="1336"/>
          <ac:spMkLst>
            <pc:docMk/>
            <pc:sldMk cId="25463625" sldId="260"/>
            <ac:spMk id="3" creationId="{C979B612-CA01-4F11-AE37-F05F6E6EC94E}"/>
          </ac:spMkLst>
        </pc:spChg>
        <pc:spChg chg="ord">
          <ac:chgData name="Julian Sunde" userId="286d4e35cb5dc194" providerId="LiveId" clId="{805CE8BC-590A-43D1-84E9-31417081261D}" dt="2018-09-21T01:17:10.762" v="2124" actId="167"/>
          <ac:spMkLst>
            <pc:docMk/>
            <pc:sldMk cId="25463625" sldId="260"/>
            <ac:spMk id="4" creationId="{57423845-563C-4976-8525-6AF05D501C29}"/>
          </ac:spMkLst>
        </pc:spChg>
        <pc:spChg chg="del">
          <ac:chgData name="Julian Sunde" userId="286d4e35cb5dc194" providerId="LiveId" clId="{805CE8BC-590A-43D1-84E9-31417081261D}" dt="2018-09-21T01:16:46.833" v="2120" actId="478"/>
          <ac:spMkLst>
            <pc:docMk/>
            <pc:sldMk cId="25463625" sldId="260"/>
            <ac:spMk id="5" creationId="{E825A535-ED81-4FA5-9E51-23EB34CA0BB9}"/>
          </ac:spMkLst>
        </pc:spChg>
        <pc:spChg chg="add mod ord">
          <ac:chgData name="Julian Sunde" userId="286d4e35cb5dc194" providerId="LiveId" clId="{805CE8BC-590A-43D1-84E9-31417081261D}" dt="2018-10-05T03:22:48.396" v="2182" actId="166"/>
          <ac:spMkLst>
            <pc:docMk/>
            <pc:sldMk cId="25463625" sldId="260"/>
            <ac:spMk id="7" creationId="{A45C6CDE-83A3-4CE9-AFC7-B061A35DE73F}"/>
          </ac:spMkLst>
        </pc:spChg>
        <pc:spChg chg="del">
          <ac:chgData name="Julian Sunde" userId="286d4e35cb5dc194" providerId="LiveId" clId="{805CE8BC-590A-43D1-84E9-31417081261D}" dt="2018-09-21T01:16:36.809" v="2119" actId="478"/>
          <ac:spMkLst>
            <pc:docMk/>
            <pc:sldMk cId="25463625" sldId="260"/>
            <ac:spMk id="8" creationId="{A9C676AF-3384-45FE-973A-C72655ABC10B}"/>
          </ac:spMkLst>
        </pc:spChg>
        <pc:spChg chg="add mod ord">
          <ac:chgData name="Julian Sunde" userId="286d4e35cb5dc194" providerId="LiveId" clId="{805CE8BC-590A-43D1-84E9-31417081261D}" dt="2018-10-05T03:22:48.396" v="2182" actId="166"/>
          <ac:spMkLst>
            <pc:docMk/>
            <pc:sldMk cId="25463625" sldId="260"/>
            <ac:spMk id="9" creationId="{8F931638-96C4-423A-826D-05B153BADB3E}"/>
          </ac:spMkLst>
        </pc:spChg>
        <pc:spChg chg="del">
          <ac:chgData name="Julian Sunde" userId="286d4e35cb5dc194" providerId="LiveId" clId="{805CE8BC-590A-43D1-84E9-31417081261D}" dt="2018-09-21T01:16:36.809" v="2119" actId="478"/>
          <ac:spMkLst>
            <pc:docMk/>
            <pc:sldMk cId="25463625" sldId="260"/>
            <ac:spMk id="11" creationId="{FB4B80B5-ED7A-4222-AA67-FA6483D746D9}"/>
          </ac:spMkLst>
        </pc:spChg>
        <pc:spChg chg="del">
          <ac:chgData name="Julian Sunde" userId="286d4e35cb5dc194" providerId="LiveId" clId="{805CE8BC-590A-43D1-84E9-31417081261D}" dt="2018-09-21T01:16:46.833" v="2120" actId="478"/>
          <ac:spMkLst>
            <pc:docMk/>
            <pc:sldMk cId="25463625" sldId="260"/>
            <ac:spMk id="13" creationId="{5668A378-B69E-4A06-ACA5-F5642FE90A87}"/>
          </ac:spMkLst>
        </pc:spChg>
        <pc:spChg chg="del">
          <ac:chgData name="Julian Sunde" userId="286d4e35cb5dc194" providerId="LiveId" clId="{805CE8BC-590A-43D1-84E9-31417081261D}" dt="2018-09-21T01:16:36.809" v="2119" actId="478"/>
          <ac:spMkLst>
            <pc:docMk/>
            <pc:sldMk cId="25463625" sldId="260"/>
            <ac:spMk id="14" creationId="{4E2029A2-0164-486F-8535-2B96260839B5}"/>
          </ac:spMkLst>
        </pc:spChg>
        <pc:spChg chg="del">
          <ac:chgData name="Julian Sunde" userId="286d4e35cb5dc194" providerId="LiveId" clId="{805CE8BC-590A-43D1-84E9-31417081261D}" dt="2018-09-21T01:16:36.809" v="2119" actId="478"/>
          <ac:spMkLst>
            <pc:docMk/>
            <pc:sldMk cId="25463625" sldId="260"/>
            <ac:spMk id="16" creationId="{9FDCED16-70B8-4954-A7A3-63C05E0EAD52}"/>
          </ac:spMkLst>
        </pc:spChg>
        <pc:spChg chg="del">
          <ac:chgData name="Julian Sunde" userId="286d4e35cb5dc194" providerId="LiveId" clId="{805CE8BC-590A-43D1-84E9-31417081261D}" dt="2018-09-21T01:16:36.809" v="2119" actId="478"/>
          <ac:spMkLst>
            <pc:docMk/>
            <pc:sldMk cId="25463625" sldId="260"/>
            <ac:spMk id="17" creationId="{8BEDE511-BCBE-4330-A2C1-0A8E3B067A5A}"/>
          </ac:spMkLst>
        </pc:spChg>
        <pc:spChg chg="del">
          <ac:chgData name="Julian Sunde" userId="286d4e35cb5dc194" providerId="LiveId" clId="{805CE8BC-590A-43D1-84E9-31417081261D}" dt="2018-09-21T01:16:36.809" v="2119" actId="478"/>
          <ac:spMkLst>
            <pc:docMk/>
            <pc:sldMk cId="25463625" sldId="260"/>
            <ac:spMk id="18" creationId="{12211044-2D20-4A54-9A18-D38E82021ABF}"/>
          </ac:spMkLst>
        </pc:spChg>
        <pc:spChg chg="del">
          <ac:chgData name="Julian Sunde" userId="286d4e35cb5dc194" providerId="LiveId" clId="{805CE8BC-590A-43D1-84E9-31417081261D}" dt="2018-09-21T01:16:36.809" v="2119" actId="478"/>
          <ac:spMkLst>
            <pc:docMk/>
            <pc:sldMk cId="25463625" sldId="260"/>
            <ac:spMk id="19" creationId="{F4AB655F-EB9D-429C-9D7B-40EBD83BC055}"/>
          </ac:spMkLst>
        </pc:spChg>
        <pc:spChg chg="del">
          <ac:chgData name="Julian Sunde" userId="286d4e35cb5dc194" providerId="LiveId" clId="{805CE8BC-590A-43D1-84E9-31417081261D}" dt="2018-09-21T01:16:36.809" v="2119" actId="478"/>
          <ac:spMkLst>
            <pc:docMk/>
            <pc:sldMk cId="25463625" sldId="260"/>
            <ac:spMk id="20" creationId="{51C92EA1-7F9B-4A3C-AC8A-6BE02A686676}"/>
          </ac:spMkLst>
        </pc:spChg>
        <pc:spChg chg="del">
          <ac:chgData name="Julian Sunde" userId="286d4e35cb5dc194" providerId="LiveId" clId="{805CE8BC-590A-43D1-84E9-31417081261D}" dt="2018-09-09T11:30:28.069" v="1262" actId="478"/>
          <ac:spMkLst>
            <pc:docMk/>
            <pc:sldMk cId="25463625" sldId="260"/>
            <ac:spMk id="21" creationId="{5A5D41C7-2F81-47E9-953A-1C13FF0A1DF1}"/>
          </ac:spMkLst>
        </pc:spChg>
        <pc:spChg chg="del">
          <ac:chgData name="Julian Sunde" userId="286d4e35cb5dc194" providerId="LiveId" clId="{805CE8BC-590A-43D1-84E9-31417081261D}" dt="2018-09-09T11:30:28.069" v="1262" actId="478"/>
          <ac:spMkLst>
            <pc:docMk/>
            <pc:sldMk cId="25463625" sldId="260"/>
            <ac:spMk id="22" creationId="{E26BAB05-3CE4-4A15-8B94-B0F70FAE2FEA}"/>
          </ac:spMkLst>
        </pc:spChg>
        <pc:spChg chg="add mod ord">
          <ac:chgData name="Julian Sunde" userId="286d4e35cb5dc194" providerId="LiveId" clId="{805CE8BC-590A-43D1-84E9-31417081261D}" dt="2018-10-05T03:22:56.325" v="2183" actId="166"/>
          <ac:spMkLst>
            <pc:docMk/>
            <pc:sldMk cId="25463625" sldId="260"/>
            <ac:spMk id="29" creationId="{ED19E4CF-6ECD-4909-B7E1-1A97B0764826}"/>
          </ac:spMkLst>
        </pc:spChg>
        <pc:spChg chg="add mod ord">
          <ac:chgData name="Julian Sunde" userId="286d4e35cb5dc194" providerId="LiveId" clId="{805CE8BC-590A-43D1-84E9-31417081261D}" dt="2018-10-05T03:22:48.396" v="2182" actId="166"/>
          <ac:spMkLst>
            <pc:docMk/>
            <pc:sldMk cId="25463625" sldId="260"/>
            <ac:spMk id="43" creationId="{28F91455-0A36-422C-AD80-F9CF5429D076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44" creationId="{82D4232B-E771-4228-A86B-F4D4A16A637E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46" creationId="{E96EDA41-6110-496B-BC0D-FAB11707611B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47" creationId="{C26A0E0C-28AA-4271-8CA8-2FAD9F82272D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48" creationId="{C4AC9473-15E4-4824-AB41-B9933006D8F1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49" creationId="{615F1837-49A8-4F0B-96E9-457577C2C76A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50" creationId="{67C04661-5805-42E6-BA13-93C04546CFC0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51" creationId="{4E1533C5-0925-4A63-B757-8705EB09A68F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52" creationId="{774A7739-2077-4981-851D-8BF7CEEEA09C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53" creationId="{45FF198D-BE09-4EE6-9F08-8FAF3D11EBAD}"/>
          </ac:spMkLst>
        </pc:spChg>
        <pc:spChg chg="add ord">
          <ac:chgData name="Julian Sunde" userId="286d4e35cb5dc194" providerId="LiveId" clId="{805CE8BC-590A-43D1-84E9-31417081261D}" dt="2018-09-21T01:17:00.655" v="2122" actId="167"/>
          <ac:spMkLst>
            <pc:docMk/>
            <pc:sldMk cId="25463625" sldId="260"/>
            <ac:spMk id="54" creationId="{D87F37FA-C164-4E2F-8DC2-7E446766AEC5}"/>
          </ac:spMkLst>
        </pc:spChg>
        <pc:spChg chg="add">
          <ac:chgData name="Julian Sunde" userId="286d4e35cb5dc194" providerId="LiveId" clId="{805CE8BC-590A-43D1-84E9-31417081261D}" dt="2018-10-05T03:22:41.812" v="2181"/>
          <ac:spMkLst>
            <pc:docMk/>
            <pc:sldMk cId="25463625" sldId="260"/>
            <ac:spMk id="63" creationId="{A0A1DE7F-4B02-40DC-8E5E-879B7308146F}"/>
          </ac:spMkLst>
        </pc:spChg>
        <pc:grpChg chg="del">
          <ac:chgData name="Julian Sunde" userId="286d4e35cb5dc194" providerId="LiveId" clId="{805CE8BC-590A-43D1-84E9-31417081261D}" dt="2018-09-21T01:16:36.809" v="2119" actId="478"/>
          <ac:grpSpMkLst>
            <pc:docMk/>
            <pc:sldMk cId="25463625" sldId="260"/>
            <ac:grpSpMk id="30" creationId="{FC94AA73-8C05-4D97-8EB5-2E1406D81489}"/>
          </ac:grpSpMkLst>
        </pc:grpChg>
        <pc:grpChg chg="del">
          <ac:chgData name="Julian Sunde" userId="286d4e35cb5dc194" providerId="LiveId" clId="{805CE8BC-590A-43D1-84E9-31417081261D}" dt="2018-09-21T01:16:36.809" v="2119" actId="478"/>
          <ac:grpSpMkLst>
            <pc:docMk/>
            <pc:sldMk cId="25463625" sldId="260"/>
            <ac:grpSpMk id="31" creationId="{755F6D9E-9524-4058-A786-A204717C076C}"/>
          </ac:grpSpMkLst>
        </pc:grpChg>
        <pc:grpChg chg="add ord">
          <ac:chgData name="Julian Sunde" userId="286d4e35cb5dc194" providerId="LiveId" clId="{805CE8BC-590A-43D1-84E9-31417081261D}" dt="2018-10-05T03:22:56.325" v="2183" actId="166"/>
          <ac:grpSpMkLst>
            <pc:docMk/>
            <pc:sldMk cId="25463625" sldId="260"/>
            <ac:grpSpMk id="40" creationId="{1E55D3E8-C343-45C1-831C-26FDB0DD0A3D}"/>
          </ac:grpSpMkLst>
        </pc:grpChg>
        <pc:grpChg chg="add ord">
          <ac:chgData name="Julian Sunde" userId="286d4e35cb5dc194" providerId="LiveId" clId="{805CE8BC-590A-43D1-84E9-31417081261D}" dt="2018-09-21T01:17:00.655" v="2122" actId="167"/>
          <ac:grpSpMkLst>
            <pc:docMk/>
            <pc:sldMk cId="25463625" sldId="260"/>
            <ac:grpSpMk id="55" creationId="{4C0EB3B9-286D-40B1-BD7B-9E5019052827}"/>
          </ac:grpSpMkLst>
        </pc:grpChg>
        <pc:grpChg chg="add ord">
          <ac:chgData name="Julian Sunde" userId="286d4e35cb5dc194" providerId="LiveId" clId="{805CE8BC-590A-43D1-84E9-31417081261D}" dt="2018-09-21T01:17:00.655" v="2122" actId="167"/>
          <ac:grpSpMkLst>
            <pc:docMk/>
            <pc:sldMk cId="25463625" sldId="260"/>
            <ac:grpSpMk id="59" creationId="{45083764-41D8-4423-89B2-0C4064F89336}"/>
          </ac:grpSpMkLst>
        </pc:grpChg>
        <pc:cxnChg chg="del">
          <ac:chgData name="Julian Sunde" userId="286d4e35cb5dc194" providerId="LiveId" clId="{805CE8BC-590A-43D1-84E9-31417081261D}" dt="2018-09-21T01:16:46.833" v="2120" actId="478"/>
          <ac:cxnSpMkLst>
            <pc:docMk/>
            <pc:sldMk cId="25463625" sldId="260"/>
            <ac:cxnSpMk id="6" creationId="{C5627D32-6460-4D34-8D87-B2C8EB1931BD}"/>
          </ac:cxnSpMkLst>
        </pc:cxnChg>
        <pc:cxnChg chg="mod">
          <ac:chgData name="Julian Sunde" userId="286d4e35cb5dc194" providerId="LiveId" clId="{805CE8BC-590A-43D1-84E9-31417081261D}" dt="2018-09-09T11:36:16.972" v="1827" actId="208"/>
          <ac:cxnSpMkLst>
            <pc:docMk/>
            <pc:sldMk cId="25463625" sldId="260"/>
            <ac:cxnSpMk id="41" creationId="{69D44180-9F23-49F5-931C-514D2034C0A8}"/>
          </ac:cxnSpMkLst>
        </pc:cxnChg>
        <pc:cxnChg chg="mod">
          <ac:chgData name="Julian Sunde" userId="286d4e35cb5dc194" providerId="LiveId" clId="{805CE8BC-590A-43D1-84E9-31417081261D}" dt="2018-09-09T11:36:16.972" v="1827" actId="208"/>
          <ac:cxnSpMkLst>
            <pc:docMk/>
            <pc:sldMk cId="25463625" sldId="260"/>
            <ac:cxnSpMk id="42" creationId="{B192E01F-B5E1-4880-AEE6-F73B2E2C5B1A}"/>
          </ac:cxnSpMkLst>
        </pc:cxnChg>
        <pc:cxnChg chg="add ord">
          <ac:chgData name="Julian Sunde" userId="286d4e35cb5dc194" providerId="LiveId" clId="{805CE8BC-590A-43D1-84E9-31417081261D}" dt="2018-09-21T01:17:00.655" v="2122" actId="167"/>
          <ac:cxnSpMkLst>
            <pc:docMk/>
            <pc:sldMk cId="25463625" sldId="260"/>
            <ac:cxnSpMk id="45" creationId="{DE065E68-6ABB-4BEB-A6A4-0DBF559E55F8}"/>
          </ac:cxnSpMkLst>
        </pc:cxnChg>
      </pc:sldChg>
      <pc:sldChg chg="addSp delSp modSp add modTransition">
        <pc:chgData name="Julian Sunde" userId="286d4e35cb5dc194" providerId="LiveId" clId="{805CE8BC-590A-43D1-84E9-31417081261D}" dt="2018-09-21T01:15:58.612" v="2114"/>
        <pc:sldMkLst>
          <pc:docMk/>
          <pc:sldMk cId="1598990635" sldId="261"/>
        </pc:sldMkLst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2" creationId="{2CC718ED-900C-481C-9931-BCBD99126EE8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3" creationId="{FABAB2F5-8BC8-4E29-AB00-F6AE995B0467}"/>
          </ac:spMkLst>
        </pc:spChg>
        <pc:spChg chg="add del mod">
          <ac:chgData name="Julian Sunde" userId="286d4e35cb5dc194" providerId="LiveId" clId="{805CE8BC-590A-43D1-84E9-31417081261D}" dt="2018-09-13T11:52:50.913" v="1870" actId="478"/>
          <ac:spMkLst>
            <pc:docMk/>
            <pc:sldMk cId="1598990635" sldId="261"/>
            <ac:spMk id="4" creationId="{711BE8CD-F95E-48D5-9C98-AB48AD0699C6}"/>
          </ac:spMkLst>
        </pc:spChg>
        <pc:spChg chg="add del mod">
          <ac:chgData name="Julian Sunde" userId="286d4e35cb5dc194" providerId="LiveId" clId="{805CE8BC-590A-43D1-84E9-31417081261D}" dt="2018-09-13T11:52:50.913" v="1870" actId="478"/>
          <ac:spMkLst>
            <pc:docMk/>
            <pc:sldMk cId="1598990635" sldId="261"/>
            <ac:spMk id="5" creationId="{F889F535-AB2F-4EFD-81B9-172C83C5A6AF}"/>
          </ac:spMkLst>
        </pc:spChg>
        <pc:spChg chg="add del mod">
          <ac:chgData name="Julian Sunde" userId="286d4e35cb5dc194" providerId="LiveId" clId="{805CE8BC-590A-43D1-84E9-31417081261D}" dt="2018-09-13T11:57:16.193" v="2033" actId="478"/>
          <ac:spMkLst>
            <pc:docMk/>
            <pc:sldMk cId="1598990635" sldId="261"/>
            <ac:spMk id="6" creationId="{EE093E5C-0609-41D4-B025-8964248AE71C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11" creationId="{7B27FEB3-1004-47B1-8E02-97559DB772B2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12" creationId="{35239DAB-E9A5-4064-BD8D-D4A600A07562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13" creationId="{DD568114-EE26-4763-A987-CB8A524AB031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14" creationId="{1F76A163-75AD-4949-91DD-1A2F77051797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15" creationId="{CC93FF91-DDC2-4C5A-8474-C73D4454290A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16" creationId="{2D4FAB87-3CFE-415F-91FF-FEE66EEC8F91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17" creationId="{6BCFE78E-9D34-40C2-9CB3-4FF5D50250A0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18" creationId="{069044B6-57AE-4E33-ADA8-263113C8D7E5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19" creationId="{145427BB-796E-4229-B695-259B94C54636}"/>
          </ac:spMkLst>
        </pc:spChg>
        <pc:spChg chg="add del mod">
          <ac:chgData name="Julian Sunde" userId="286d4e35cb5dc194" providerId="LiveId" clId="{805CE8BC-590A-43D1-84E9-31417081261D}" dt="2018-09-13T11:56:53.297" v="2027" actId="478"/>
          <ac:spMkLst>
            <pc:docMk/>
            <pc:sldMk cId="1598990635" sldId="261"/>
            <ac:spMk id="20" creationId="{745F1FC4-884B-46D5-96C6-6465CA8370EB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21" creationId="{1247EE30-81EC-474E-9DFD-F0E6095CEC17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22" creationId="{E252E1F4-0804-40C8-8257-71FE48FD410A}"/>
          </ac:spMkLst>
        </pc:spChg>
        <pc:spChg chg="add mod">
          <ac:chgData name="Julian Sunde" userId="286d4e35cb5dc194" providerId="LiveId" clId="{805CE8BC-590A-43D1-84E9-31417081261D}" dt="2018-09-13T12:02:15.513" v="2095" actId="164"/>
          <ac:spMkLst>
            <pc:docMk/>
            <pc:sldMk cId="1598990635" sldId="261"/>
            <ac:spMk id="23" creationId="{C9ADDF4E-10AB-4B22-8472-ECAF2A43112D}"/>
          </ac:spMkLst>
        </pc:spChg>
        <pc:grpChg chg="add del mod">
          <ac:chgData name="Julian Sunde" userId="286d4e35cb5dc194" providerId="LiveId" clId="{805CE8BC-590A-43D1-84E9-31417081261D}" dt="2018-09-13T11:57:16.193" v="2033" actId="478"/>
          <ac:grpSpMkLst>
            <pc:docMk/>
            <pc:sldMk cId="1598990635" sldId="261"/>
            <ac:grpSpMk id="7" creationId="{971ECA53-61ED-4890-A4CA-8EF211CFCEC7}"/>
          </ac:grpSpMkLst>
        </pc:grpChg>
        <pc:grpChg chg="add mod">
          <ac:chgData name="Julian Sunde" userId="286d4e35cb5dc194" providerId="LiveId" clId="{805CE8BC-590A-43D1-84E9-31417081261D}" dt="2018-09-13T12:02:18.732" v="2096" actId="1076"/>
          <ac:grpSpMkLst>
            <pc:docMk/>
            <pc:sldMk cId="1598990635" sldId="261"/>
            <ac:grpSpMk id="24" creationId="{2AFD06D7-9768-43A3-86B9-1FB130D07343}"/>
          </ac:grpSpMkLst>
        </pc:grpChg>
        <pc:picChg chg="add del mod">
          <ac:chgData name="Julian Sunde" userId="286d4e35cb5dc194" providerId="LiveId" clId="{805CE8BC-590A-43D1-84E9-31417081261D}" dt="2018-09-14T04:25:01.045" v="2103" actId="478"/>
          <ac:picMkLst>
            <pc:docMk/>
            <pc:sldMk cId="1598990635" sldId="261"/>
            <ac:picMk id="4" creationId="{2345A5AF-FE5E-4C22-995E-3FB7C4BC5428}"/>
          </ac:picMkLst>
        </pc:picChg>
      </pc:sldChg>
      <pc:sldMasterChg chg="modTransition modSldLayout">
        <pc:chgData name="Julian Sunde" userId="286d4e35cb5dc194" providerId="LiveId" clId="{805CE8BC-590A-43D1-84E9-31417081261D}" dt="2018-09-21T01:15:58.612" v="2114"/>
        <pc:sldMasterMkLst>
          <pc:docMk/>
          <pc:sldMasterMk cId="4041728045" sldId="2147483660"/>
        </pc:sldMasterMkLst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2653348250" sldId="2147483661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4275892420" sldId="2147483662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3802127607" sldId="2147483663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960969738" sldId="2147483664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3529793279" sldId="2147483665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874727320" sldId="2147483666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1751948798" sldId="2147483667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3841809615" sldId="2147483668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286542020" sldId="2147483669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1126120911" sldId="2147483670"/>
          </pc:sldLayoutMkLst>
        </pc:sldLayoutChg>
        <pc:sldLayoutChg chg="modTransition">
          <pc:chgData name="Julian Sunde" userId="286d4e35cb5dc194" providerId="LiveId" clId="{805CE8BC-590A-43D1-84E9-31417081261D}" dt="2018-09-21T01:15:58.612" v="2114"/>
          <pc:sldLayoutMkLst>
            <pc:docMk/>
            <pc:sldMasterMk cId="4041728045" sldId="2147483660"/>
            <pc:sldLayoutMk cId="2364935033" sldId="2147483671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334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6120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493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589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212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096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9793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472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194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180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54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7EF40-6072-424E-AD0C-9AC4BFF5D629}" type="datetimeFigureOut">
              <a:rPr lang="en-AU" smtClean="0"/>
              <a:t>12/10/18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05957-7FDF-4B3F-B9E1-D481D096C04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1728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D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7423845-563C-4976-8525-6AF05D501C29}"/>
              </a:ext>
            </a:extLst>
          </p:cNvPr>
          <p:cNvSpPr/>
          <p:nvPr/>
        </p:nvSpPr>
        <p:spPr>
          <a:xfrm>
            <a:off x="2434976" y="1369674"/>
            <a:ext cx="13418049" cy="7547652"/>
          </a:xfrm>
          <a:prstGeom prst="rect">
            <a:avLst/>
          </a:prstGeom>
          <a:solidFill>
            <a:srgbClr val="FAF1DE"/>
          </a:solidFill>
          <a:ln>
            <a:noFill/>
          </a:ln>
          <a:effectLst>
            <a:outerShdw blurRad="254000" sx="102000" sy="102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825A535-ED81-4FA5-9E51-23EB34CA0BB9}"/>
              </a:ext>
            </a:extLst>
          </p:cNvPr>
          <p:cNvSpPr txBox="1"/>
          <p:nvPr/>
        </p:nvSpPr>
        <p:spPr>
          <a:xfrm>
            <a:off x="6766042" y="2519043"/>
            <a:ext cx="475591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4800" b="1" i="1" dirty="0">
                <a:solidFill>
                  <a:srgbClr val="32302C"/>
                </a:solidFill>
                <a:latin typeface="PT Serif" panose="020A0603040505020204" pitchFamily="18" charset="0"/>
              </a:rPr>
              <a:t>Historical Music</a:t>
            </a:r>
          </a:p>
          <a:p>
            <a:pPr algn="ctr"/>
            <a:endParaRPr lang="en-AU" sz="2400" b="1" i="1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pPr algn="ctr"/>
            <a:r>
              <a:rPr lang="en-AU" sz="4800" b="1" i="1" dirty="0">
                <a:solidFill>
                  <a:srgbClr val="32302C"/>
                </a:solidFill>
                <a:latin typeface="PT Serif" panose="020A0603040505020204" pitchFamily="18" charset="0"/>
              </a:rPr>
              <a:t>Queensland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E714691-4176-4780-8620-9154952A9D93}"/>
              </a:ext>
            </a:extLst>
          </p:cNvPr>
          <p:cNvSpPr/>
          <p:nvPr/>
        </p:nvSpPr>
        <p:spPr>
          <a:xfrm>
            <a:off x="8765166" y="3250067"/>
            <a:ext cx="69602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AU" sz="3000" b="1" dirty="0">
                <a:solidFill>
                  <a:srgbClr val="5B3347"/>
                </a:solidFill>
                <a:latin typeface="PT Serif" panose="020A0603040505020204" pitchFamily="18" charset="0"/>
              </a:rPr>
              <a:t>OF</a:t>
            </a:r>
            <a:endParaRPr lang="en-AU" sz="3600" b="1" dirty="0">
              <a:solidFill>
                <a:srgbClr val="5B3347"/>
              </a:solidFill>
              <a:latin typeface="PT Serif" panose="020A06030405050202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5627D32-6460-4D34-8D87-B2C8EB1931BD}"/>
              </a:ext>
            </a:extLst>
          </p:cNvPr>
          <p:cNvCxnSpPr/>
          <p:nvPr/>
        </p:nvCxnSpPr>
        <p:spPr>
          <a:xfrm flipH="1">
            <a:off x="6950470" y="3531099"/>
            <a:ext cx="1695236" cy="0"/>
          </a:xfrm>
          <a:prstGeom prst="line">
            <a:avLst/>
          </a:prstGeom>
          <a:ln w="76200">
            <a:solidFill>
              <a:srgbClr val="5B33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C59FA8F7-A147-4F2A-B986-384F81275A6A}"/>
              </a:ext>
            </a:extLst>
          </p:cNvPr>
          <p:cNvCxnSpPr/>
          <p:nvPr/>
        </p:nvCxnSpPr>
        <p:spPr>
          <a:xfrm flipH="1">
            <a:off x="9566216" y="3531099"/>
            <a:ext cx="1695236" cy="0"/>
          </a:xfrm>
          <a:prstGeom prst="line">
            <a:avLst/>
          </a:prstGeom>
          <a:ln w="76200">
            <a:solidFill>
              <a:srgbClr val="5B33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A9C676AF-3384-45FE-973A-C72655ABC10B}"/>
              </a:ext>
            </a:extLst>
          </p:cNvPr>
          <p:cNvSpPr/>
          <p:nvPr/>
        </p:nvSpPr>
        <p:spPr>
          <a:xfrm>
            <a:off x="7868720" y="7106497"/>
            <a:ext cx="2550560" cy="693506"/>
          </a:xfrm>
          <a:prstGeom prst="roundRect">
            <a:avLst>
              <a:gd name="adj" fmla="val 50000"/>
            </a:avLst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1950" b="1" dirty="0">
                <a:solidFill>
                  <a:srgbClr val="FAF1DE"/>
                </a:solidFill>
                <a:latin typeface="PT Serif" panose="020A0603040505020204" pitchFamily="18" charset="0"/>
              </a:rPr>
              <a:t>VIEW TIMELINE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E51E229B-3F8C-4F28-BC88-E6F5CD82AE81}"/>
              </a:ext>
            </a:extLst>
          </p:cNvPr>
          <p:cNvSpPr/>
          <p:nvPr/>
        </p:nvSpPr>
        <p:spPr>
          <a:xfrm>
            <a:off x="15033215" y="1617736"/>
            <a:ext cx="509462" cy="509462"/>
          </a:xfrm>
          <a:prstGeom prst="ellipse">
            <a:avLst/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93DD16D-2DB1-4176-8027-D0F945727D3C}"/>
              </a:ext>
            </a:extLst>
          </p:cNvPr>
          <p:cNvSpPr txBox="1"/>
          <p:nvPr/>
        </p:nvSpPr>
        <p:spPr>
          <a:xfrm>
            <a:off x="15075071" y="1603119"/>
            <a:ext cx="3786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000" b="1" i="1" dirty="0">
                <a:solidFill>
                  <a:srgbClr val="FAF1DE"/>
                </a:solidFill>
                <a:latin typeface="PT Serif" panose="020A0603040505020204" pitchFamily="18" charset="0"/>
              </a:rPr>
              <a:t>?</a:t>
            </a:r>
            <a:endParaRPr lang="en-AU" sz="4050" b="1" i="1" dirty="0">
              <a:solidFill>
                <a:srgbClr val="FAF1DE"/>
              </a:solidFill>
              <a:latin typeface="PT Serif" panose="020A06030405050202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B4B80B5-ED7A-4222-AA67-FA6483D746D9}"/>
              </a:ext>
            </a:extLst>
          </p:cNvPr>
          <p:cNvSpPr txBox="1"/>
          <p:nvPr/>
        </p:nvSpPr>
        <p:spPr>
          <a:xfrm>
            <a:off x="5752315" y="4816537"/>
            <a:ext cx="67833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>
                <a:solidFill>
                  <a:srgbClr val="32302C"/>
                </a:solidFill>
                <a:latin typeface="PT Serif" panose="020A0603040505020204" pitchFamily="18" charset="0"/>
              </a:rPr>
              <a:t>This website makes use of the State Library of Queensland’s music database to let you explore the music and events of early 20</a:t>
            </a:r>
            <a:r>
              <a:rPr lang="en-AU" sz="2400" baseline="30000" dirty="0">
                <a:solidFill>
                  <a:srgbClr val="32302C"/>
                </a:solidFill>
                <a:latin typeface="PT Serif" panose="020A0603040505020204" pitchFamily="18" charset="0"/>
              </a:rPr>
              <a:t>th</a:t>
            </a:r>
            <a:r>
              <a:rPr lang="en-AU" sz="2400" dirty="0">
                <a:solidFill>
                  <a:srgbClr val="32302C"/>
                </a:solidFill>
                <a:latin typeface="PT Serif" panose="020A0603040505020204" pitchFamily="18" charset="0"/>
              </a:rPr>
              <a:t> century Queensland. View the interactive timeline below to begin your journey.</a:t>
            </a:r>
          </a:p>
        </p:txBody>
      </p:sp>
    </p:spTree>
    <p:extLst>
      <p:ext uri="{BB962C8B-B14F-4D97-AF65-F5344CB8AC3E}">
        <p14:creationId xmlns:p14="http://schemas.microsoft.com/office/powerpoint/2010/main" val="135380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D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7423845-563C-4976-8525-6AF05D501C29}"/>
              </a:ext>
            </a:extLst>
          </p:cNvPr>
          <p:cNvSpPr/>
          <p:nvPr/>
        </p:nvSpPr>
        <p:spPr>
          <a:xfrm>
            <a:off x="2434976" y="1369674"/>
            <a:ext cx="13418049" cy="7547652"/>
          </a:xfrm>
          <a:prstGeom prst="rect">
            <a:avLst/>
          </a:prstGeom>
          <a:solidFill>
            <a:srgbClr val="FAF1DE"/>
          </a:solidFill>
          <a:ln>
            <a:noFill/>
          </a:ln>
          <a:effectLst>
            <a:outerShdw blurRad="254000" sx="102000" sy="102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825A535-ED81-4FA5-9E51-23EB34CA0BB9}"/>
              </a:ext>
            </a:extLst>
          </p:cNvPr>
          <p:cNvSpPr txBox="1"/>
          <p:nvPr/>
        </p:nvSpPr>
        <p:spPr>
          <a:xfrm>
            <a:off x="5225758" y="1503184"/>
            <a:ext cx="10531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3000" b="1" i="1" dirty="0">
                <a:solidFill>
                  <a:srgbClr val="32302C"/>
                </a:solidFill>
                <a:latin typeface="PT Serif" panose="020A0603040505020204" pitchFamily="18" charset="0"/>
              </a:rPr>
              <a:t>1908</a:t>
            </a:r>
            <a:endParaRPr lang="en-AU" sz="3600" b="1" i="1" dirty="0">
              <a:solidFill>
                <a:srgbClr val="32302C"/>
              </a:solidFill>
              <a:latin typeface="PT Serif" panose="020A06030405050202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5627D32-6460-4D34-8D87-B2C8EB1931BD}"/>
              </a:ext>
            </a:extLst>
          </p:cNvPr>
          <p:cNvCxnSpPr>
            <a:cxnSpLocks/>
          </p:cNvCxnSpPr>
          <p:nvPr/>
        </p:nvCxnSpPr>
        <p:spPr>
          <a:xfrm flipH="1">
            <a:off x="4160366" y="2292194"/>
            <a:ext cx="9936446" cy="0"/>
          </a:xfrm>
          <a:prstGeom prst="line">
            <a:avLst/>
          </a:prstGeom>
          <a:ln w="101600">
            <a:solidFill>
              <a:srgbClr val="5B33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A9C676AF-3384-45FE-973A-C72655ABC10B}"/>
              </a:ext>
            </a:extLst>
          </p:cNvPr>
          <p:cNvSpPr/>
          <p:nvPr/>
        </p:nvSpPr>
        <p:spPr>
          <a:xfrm>
            <a:off x="4160366" y="8233749"/>
            <a:ext cx="3366129" cy="521040"/>
          </a:xfrm>
          <a:prstGeom prst="roundRect">
            <a:avLst>
              <a:gd name="adj" fmla="val 50000"/>
            </a:avLst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1650" b="1" dirty="0">
                <a:solidFill>
                  <a:srgbClr val="FAF1DE"/>
                </a:solidFill>
                <a:latin typeface="PT Serif" panose="020A0603040505020204" pitchFamily="18" charset="0"/>
              </a:rPr>
              <a:t>READ MORE ON WIKIPEDIA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B4B80B5-ED7A-4222-AA67-FA6483D746D9}"/>
              </a:ext>
            </a:extLst>
          </p:cNvPr>
          <p:cNvSpPr txBox="1"/>
          <p:nvPr/>
        </p:nvSpPr>
        <p:spPr>
          <a:xfrm>
            <a:off x="4060861" y="5502296"/>
            <a:ext cx="10117478" cy="2608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000" b="1" i="1" dirty="0">
                <a:solidFill>
                  <a:srgbClr val="32302C"/>
                </a:solidFill>
                <a:latin typeface="PT Serif" panose="020A0603040505020204" pitchFamily="18" charset="0"/>
              </a:rPr>
              <a:t>Events</a:t>
            </a:r>
            <a:endParaRPr lang="en-AU" sz="1950" b="1" i="1" u="sng" dirty="0">
              <a:solidFill>
                <a:srgbClr val="5B3347"/>
              </a:solidFill>
              <a:latin typeface="PT Serif" panose="020A0603040505020204" pitchFamily="18" charset="0"/>
            </a:endParaRPr>
          </a:p>
          <a:p>
            <a:endParaRPr lang="en-AU" sz="30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1800" dirty="0">
                <a:solidFill>
                  <a:srgbClr val="32302C"/>
                </a:solidFill>
                <a:latin typeface="PT Serif" panose="020A0603040505020204" pitchFamily="18" charset="0"/>
              </a:rPr>
              <a:t>10 March – Australians Douglas Mawson and Edgeworth David accompanied by Ernest Shackleton and others are the first people to scale Mount Erebus in Antarctica.</a:t>
            </a:r>
          </a:p>
          <a:p>
            <a:endParaRPr lang="en-AU" sz="75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1800" dirty="0">
                <a:solidFill>
                  <a:srgbClr val="32302C"/>
                </a:solidFill>
                <a:latin typeface="PT Serif" panose="020A0603040505020204" pitchFamily="18" charset="0"/>
              </a:rPr>
              <a:t>30 March – Commonwealth Quarantine service came into operation and took over quarantine stations in every state.</a:t>
            </a:r>
          </a:p>
          <a:p>
            <a:endParaRPr lang="en-AU" sz="75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1800" dirty="0">
                <a:solidFill>
                  <a:srgbClr val="32302C"/>
                </a:solidFill>
                <a:latin typeface="PT Serif" panose="020A0603040505020204" pitchFamily="18" charset="0"/>
              </a:rPr>
              <a:t>20 April – 44 are killed and 400 injured in the Sunshine train disaster.</a:t>
            </a:r>
          </a:p>
          <a:p>
            <a:endParaRPr lang="en-AU" sz="75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1800" dirty="0">
                <a:solidFill>
                  <a:srgbClr val="32302C"/>
                </a:solidFill>
                <a:latin typeface="PT Serif" panose="020A0603040505020204" pitchFamily="18" charset="0"/>
              </a:rPr>
              <a:t>7 May – The Coat of Arms of Australia are granted Royal Assent.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5668A378-B69E-4A06-ACA5-F5642FE90A87}"/>
              </a:ext>
            </a:extLst>
          </p:cNvPr>
          <p:cNvSpPr/>
          <p:nvPr/>
        </p:nvSpPr>
        <p:spPr>
          <a:xfrm>
            <a:off x="5578330" y="2118209"/>
            <a:ext cx="347969" cy="347969"/>
          </a:xfrm>
          <a:prstGeom prst="ellipse">
            <a:avLst/>
          </a:prstGeom>
          <a:solidFill>
            <a:srgbClr val="5B3347"/>
          </a:solidFill>
          <a:ln w="127000">
            <a:solidFill>
              <a:srgbClr val="5B3347">
                <a:alpha val="5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4E2029A2-0164-486F-8535-2B96260839B5}"/>
              </a:ext>
            </a:extLst>
          </p:cNvPr>
          <p:cNvSpPr/>
          <p:nvPr/>
        </p:nvSpPr>
        <p:spPr>
          <a:xfrm>
            <a:off x="4160366" y="2713833"/>
            <a:ext cx="9936446" cy="1213554"/>
          </a:xfrm>
          <a:prstGeom prst="roundRect">
            <a:avLst>
              <a:gd name="adj" fmla="val 10952"/>
            </a:avLst>
          </a:prstGeom>
          <a:solidFill>
            <a:srgbClr val="F4E1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xmlns="" id="{9FDCED16-70B8-4954-A7A3-63C05E0EAD52}"/>
              </a:ext>
            </a:extLst>
          </p:cNvPr>
          <p:cNvSpPr/>
          <p:nvPr/>
        </p:nvSpPr>
        <p:spPr>
          <a:xfrm>
            <a:off x="4151375" y="4164913"/>
            <a:ext cx="9936446" cy="1213554"/>
          </a:xfrm>
          <a:prstGeom prst="roundRect">
            <a:avLst>
              <a:gd name="adj" fmla="val 10952"/>
            </a:avLst>
          </a:prstGeom>
          <a:solidFill>
            <a:srgbClr val="F4E1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BEDE511-BCBE-4330-A2C1-0A8E3B067A5A}"/>
              </a:ext>
            </a:extLst>
          </p:cNvPr>
          <p:cNvSpPr/>
          <p:nvPr/>
        </p:nvSpPr>
        <p:spPr>
          <a:xfrm>
            <a:off x="4381221" y="2789266"/>
            <a:ext cx="772219" cy="1062688"/>
          </a:xfrm>
          <a:prstGeom prst="roundRect">
            <a:avLst>
              <a:gd name="adj" fmla="val 12335"/>
            </a:avLst>
          </a:prstGeom>
          <a:blipFill>
            <a:blip r:embed="rId2"/>
            <a:stretch>
              <a:fillRect/>
            </a:stretch>
          </a:blipFill>
          <a:ln w="19050">
            <a:solidFill>
              <a:srgbClr val="FAF1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12211044-2D20-4A54-9A18-D38E82021ABF}"/>
              </a:ext>
            </a:extLst>
          </p:cNvPr>
          <p:cNvSpPr txBox="1"/>
          <p:nvPr/>
        </p:nvSpPr>
        <p:spPr>
          <a:xfrm>
            <a:off x="5341018" y="2805407"/>
            <a:ext cx="2938881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600" b="1" i="1" dirty="0">
                <a:solidFill>
                  <a:srgbClr val="5B3347"/>
                </a:solidFill>
                <a:latin typeface="PT Serif" panose="020A0603040505020204" pitchFamily="18" charset="0"/>
              </a:rPr>
              <a:t>Queensland Waltz</a:t>
            </a:r>
          </a:p>
          <a:p>
            <a:r>
              <a:rPr lang="en-AU" b="1" dirty="0">
                <a:solidFill>
                  <a:srgbClr val="32302C"/>
                </a:solidFill>
                <a:latin typeface="PT Serif" panose="020A0603040505020204" pitchFamily="18" charset="0"/>
              </a:rPr>
              <a:t>Rowland, Leila Ruth</a:t>
            </a:r>
          </a:p>
          <a:p>
            <a:r>
              <a:rPr lang="en-AU" dirty="0">
                <a:solidFill>
                  <a:srgbClr val="32302C"/>
                </a:solidFill>
                <a:latin typeface="PT Serif" panose="020A0603040505020204" pitchFamily="18" charset="0"/>
              </a:rPr>
              <a:t>Waltzes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F4AB655F-EB9D-429C-9D7B-40EBD83BC055}"/>
              </a:ext>
            </a:extLst>
          </p:cNvPr>
          <p:cNvSpPr/>
          <p:nvPr/>
        </p:nvSpPr>
        <p:spPr>
          <a:xfrm>
            <a:off x="4381221" y="4240346"/>
            <a:ext cx="772219" cy="1062688"/>
          </a:xfrm>
          <a:prstGeom prst="roundRect">
            <a:avLst>
              <a:gd name="adj" fmla="val 12335"/>
            </a:avLst>
          </a:prstGeom>
          <a:blipFill>
            <a:blip r:embed="rId3"/>
            <a:stretch>
              <a:fillRect/>
            </a:stretch>
          </a:blipFill>
          <a:ln w="19050">
            <a:solidFill>
              <a:srgbClr val="FAF1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51C92EA1-7F9B-4A3C-AC8A-6BE02A686676}"/>
              </a:ext>
            </a:extLst>
          </p:cNvPr>
          <p:cNvSpPr txBox="1"/>
          <p:nvPr/>
        </p:nvSpPr>
        <p:spPr>
          <a:xfrm>
            <a:off x="5335243" y="4256487"/>
            <a:ext cx="3964740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600" b="1" i="1" dirty="0">
                <a:solidFill>
                  <a:srgbClr val="5B3347"/>
                </a:solidFill>
                <a:latin typeface="PT Serif" panose="020A0603040505020204" pitchFamily="18" charset="0"/>
              </a:rPr>
              <a:t>Australia unfurl the flag!</a:t>
            </a:r>
          </a:p>
          <a:p>
            <a:r>
              <a:rPr lang="en-AU" b="1" dirty="0">
                <a:solidFill>
                  <a:srgbClr val="32302C"/>
                </a:solidFill>
                <a:latin typeface="PT Serif" panose="020A0603040505020204" pitchFamily="18" charset="0"/>
              </a:rPr>
              <a:t>Neech, G. Christian</a:t>
            </a:r>
          </a:p>
          <a:p>
            <a:r>
              <a:rPr lang="en-AU" dirty="0">
                <a:solidFill>
                  <a:srgbClr val="32302C"/>
                </a:solidFill>
                <a:latin typeface="PT Serif" panose="020A0603040505020204" pitchFamily="18" charset="0"/>
              </a:rPr>
              <a:t>Songs, English--Queensland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5A5D41C7-2F81-47E9-953A-1C13FF0A1DF1}"/>
              </a:ext>
            </a:extLst>
          </p:cNvPr>
          <p:cNvSpPr/>
          <p:nvPr/>
        </p:nvSpPr>
        <p:spPr>
          <a:xfrm>
            <a:off x="15033215" y="1617736"/>
            <a:ext cx="509462" cy="509462"/>
          </a:xfrm>
          <a:prstGeom prst="ellipse">
            <a:avLst/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E26BAB05-3CE4-4A15-8B94-B0F70FAE2FEA}"/>
              </a:ext>
            </a:extLst>
          </p:cNvPr>
          <p:cNvSpPr txBox="1"/>
          <p:nvPr/>
        </p:nvSpPr>
        <p:spPr>
          <a:xfrm>
            <a:off x="15075071" y="1603119"/>
            <a:ext cx="3786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000" b="1" i="1" dirty="0">
                <a:solidFill>
                  <a:srgbClr val="FAF1DE"/>
                </a:solidFill>
                <a:latin typeface="PT Serif" panose="020A0603040505020204" pitchFamily="18" charset="0"/>
              </a:rPr>
              <a:t>?</a:t>
            </a:r>
            <a:endParaRPr lang="en-AU" sz="4050" b="1" i="1" dirty="0">
              <a:solidFill>
                <a:srgbClr val="FAF1DE"/>
              </a:solidFill>
              <a:latin typeface="PT Serif" panose="020A0603040505020204" pitchFamily="18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FC94AA73-8C05-4D97-8EB5-2E1406D81489}"/>
              </a:ext>
            </a:extLst>
          </p:cNvPr>
          <p:cNvGrpSpPr/>
          <p:nvPr/>
        </p:nvGrpSpPr>
        <p:grpSpPr>
          <a:xfrm>
            <a:off x="13237841" y="3121202"/>
            <a:ext cx="418085" cy="397966"/>
            <a:chOff x="11610975" y="6594428"/>
            <a:chExt cx="459893" cy="437763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F2EA3306-320E-4DAE-ADAB-EBF885F5BCE8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xmlns="" id="{B8292D78-9E3D-4C7B-BC20-39BF5AAB4427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xmlns="" id="{3AC6592D-04A9-4B32-AB05-8DED49607A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755F6D9E-9524-4058-A786-A204717C076C}"/>
              </a:ext>
            </a:extLst>
          </p:cNvPr>
          <p:cNvGrpSpPr/>
          <p:nvPr/>
        </p:nvGrpSpPr>
        <p:grpSpPr>
          <a:xfrm>
            <a:off x="13237841" y="4580724"/>
            <a:ext cx="418085" cy="397966"/>
            <a:chOff x="11610975" y="6594428"/>
            <a:chExt cx="459893" cy="437763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00B617D5-D32B-43D3-9F71-AEC45FD82444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xmlns="" id="{F58CF601-71D1-423D-965C-1BFDD3DD3866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xmlns="" id="{5FA9D8F9-95E9-4D7A-B4F9-71898CD088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EEF71931-6C3F-4563-9C74-C15C57CA3ACB}"/>
              </a:ext>
            </a:extLst>
          </p:cNvPr>
          <p:cNvSpPr/>
          <p:nvPr/>
        </p:nvSpPr>
        <p:spPr>
          <a:xfrm>
            <a:off x="2703466" y="1617736"/>
            <a:ext cx="509462" cy="509462"/>
          </a:xfrm>
          <a:prstGeom prst="ellipse">
            <a:avLst/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97CA1564-AE2C-4C90-896E-42A49A1EEAFF}"/>
              </a:ext>
            </a:extLst>
          </p:cNvPr>
          <p:cNvGrpSpPr/>
          <p:nvPr/>
        </p:nvGrpSpPr>
        <p:grpSpPr>
          <a:xfrm flipH="1">
            <a:off x="2834299" y="1760146"/>
            <a:ext cx="235998" cy="224641"/>
            <a:chOff x="11610975" y="6594428"/>
            <a:chExt cx="459893" cy="437763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xmlns="" id="{6CC3ED81-262F-4F30-BB95-E3E8B3DE7503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xmlns="" id="{331EC50C-AC59-463F-B55D-A68296140A6D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xmlns="" id="{935FD0F6-E0BD-4A8B-AD5F-CEBF53AA33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xmlns="" id="{2E4E3310-B35B-44FE-B70D-095B4C38C9B9}"/>
              </a:ext>
            </a:extLst>
          </p:cNvPr>
          <p:cNvSpPr/>
          <p:nvPr/>
        </p:nvSpPr>
        <p:spPr>
          <a:xfrm>
            <a:off x="12908013" y="5553962"/>
            <a:ext cx="1179808" cy="430612"/>
          </a:xfrm>
          <a:prstGeom prst="roundRect">
            <a:avLst>
              <a:gd name="adj" fmla="val 50000"/>
            </a:avLst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1400" b="1" dirty="0">
                <a:solidFill>
                  <a:srgbClr val="FAF1DE"/>
                </a:solidFill>
                <a:latin typeface="PT Serif" panose="020A0603040505020204" pitchFamily="18" charset="0"/>
              </a:rPr>
              <a:t>DEATHS</a:t>
            </a:r>
          </a:p>
        </p:txBody>
      </p:sp>
    </p:spTree>
    <p:extLst>
      <p:ext uri="{BB962C8B-B14F-4D97-AF65-F5344CB8AC3E}">
        <p14:creationId xmlns:p14="http://schemas.microsoft.com/office/powerpoint/2010/main" val="120343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D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7423845-563C-4976-8525-6AF05D501C29}"/>
              </a:ext>
            </a:extLst>
          </p:cNvPr>
          <p:cNvSpPr/>
          <p:nvPr/>
        </p:nvSpPr>
        <p:spPr>
          <a:xfrm>
            <a:off x="2434976" y="1369674"/>
            <a:ext cx="13418049" cy="7547652"/>
          </a:xfrm>
          <a:prstGeom prst="rect">
            <a:avLst/>
          </a:prstGeom>
          <a:solidFill>
            <a:srgbClr val="FAF1DE"/>
          </a:solidFill>
          <a:ln>
            <a:noFill/>
          </a:ln>
          <a:effectLst>
            <a:outerShdw blurRad="254000" sx="102000" sy="102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82D4232B-E771-4228-A86B-F4D4A16A637E}"/>
              </a:ext>
            </a:extLst>
          </p:cNvPr>
          <p:cNvSpPr txBox="1"/>
          <p:nvPr/>
        </p:nvSpPr>
        <p:spPr>
          <a:xfrm>
            <a:off x="5225758" y="1503184"/>
            <a:ext cx="10531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3000" b="1" i="1" dirty="0">
                <a:solidFill>
                  <a:srgbClr val="32302C"/>
                </a:solidFill>
                <a:latin typeface="PT Serif" panose="020A0603040505020204" pitchFamily="18" charset="0"/>
              </a:rPr>
              <a:t>1908</a:t>
            </a:r>
            <a:endParaRPr lang="en-AU" sz="3600" b="1" i="1" dirty="0">
              <a:solidFill>
                <a:srgbClr val="32302C"/>
              </a:solidFill>
              <a:latin typeface="PT Serif" panose="020A0603040505020204" pitchFamily="18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DE065E68-6ABB-4BEB-A6A4-0DBF559E55F8}"/>
              </a:ext>
            </a:extLst>
          </p:cNvPr>
          <p:cNvCxnSpPr>
            <a:cxnSpLocks/>
          </p:cNvCxnSpPr>
          <p:nvPr/>
        </p:nvCxnSpPr>
        <p:spPr>
          <a:xfrm flipH="1">
            <a:off x="4160366" y="2292194"/>
            <a:ext cx="9936446" cy="0"/>
          </a:xfrm>
          <a:prstGeom prst="line">
            <a:avLst/>
          </a:prstGeom>
          <a:ln w="101600">
            <a:solidFill>
              <a:srgbClr val="5B33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xmlns="" id="{E96EDA41-6110-496B-BC0D-FAB11707611B}"/>
              </a:ext>
            </a:extLst>
          </p:cNvPr>
          <p:cNvSpPr/>
          <p:nvPr/>
        </p:nvSpPr>
        <p:spPr>
          <a:xfrm>
            <a:off x="4160366" y="8233749"/>
            <a:ext cx="3366129" cy="521040"/>
          </a:xfrm>
          <a:prstGeom prst="roundRect">
            <a:avLst>
              <a:gd name="adj" fmla="val 50000"/>
            </a:avLst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1650" b="1" dirty="0">
                <a:solidFill>
                  <a:srgbClr val="FAF1DE"/>
                </a:solidFill>
                <a:latin typeface="PT Serif" panose="020A0603040505020204" pitchFamily="18" charset="0"/>
              </a:rPr>
              <a:t>READ MORE ON WIKIPEDIA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C26A0E0C-28AA-4271-8CA8-2FAD9F82272D}"/>
              </a:ext>
            </a:extLst>
          </p:cNvPr>
          <p:cNvSpPr txBox="1"/>
          <p:nvPr/>
        </p:nvSpPr>
        <p:spPr>
          <a:xfrm>
            <a:off x="4060861" y="5502296"/>
            <a:ext cx="10117478" cy="2608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000" b="1" i="1" dirty="0">
                <a:solidFill>
                  <a:srgbClr val="32302C"/>
                </a:solidFill>
                <a:latin typeface="PT Serif" panose="020A0603040505020204" pitchFamily="18" charset="0"/>
              </a:rPr>
              <a:t>Events</a:t>
            </a:r>
            <a:endParaRPr lang="en-AU" sz="1950" b="1" i="1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endParaRPr lang="en-AU" sz="30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1800" dirty="0">
                <a:solidFill>
                  <a:srgbClr val="32302C"/>
                </a:solidFill>
                <a:latin typeface="PT Serif" panose="020A0603040505020204" pitchFamily="18" charset="0"/>
              </a:rPr>
              <a:t>10 March – Australians Douglas Mawson and Edgeworth David accompanied by Ernest Shackleton and others are the first people to scale Mount Erebus in Antarctica.</a:t>
            </a:r>
          </a:p>
          <a:p>
            <a:endParaRPr lang="en-AU" sz="75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1800" dirty="0">
                <a:solidFill>
                  <a:srgbClr val="32302C"/>
                </a:solidFill>
                <a:latin typeface="PT Serif" panose="020A0603040505020204" pitchFamily="18" charset="0"/>
              </a:rPr>
              <a:t>30 March – Commonwealth Quarantine service came into operation and took over quarantine stations in every state.</a:t>
            </a:r>
          </a:p>
          <a:p>
            <a:endParaRPr lang="en-AU" sz="75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1800" dirty="0">
                <a:solidFill>
                  <a:srgbClr val="32302C"/>
                </a:solidFill>
                <a:latin typeface="PT Serif" panose="020A0603040505020204" pitchFamily="18" charset="0"/>
              </a:rPr>
              <a:t>20 April – 44 are killed and 400 injured in the Sunshine train disaster.</a:t>
            </a:r>
          </a:p>
          <a:p>
            <a:endParaRPr lang="en-AU" sz="75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1800" dirty="0">
                <a:solidFill>
                  <a:srgbClr val="32302C"/>
                </a:solidFill>
                <a:latin typeface="PT Serif" panose="020A0603040505020204" pitchFamily="18" charset="0"/>
              </a:rPr>
              <a:t>7 May – The Coat of Arms of Australia are granted Royal Assent.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xmlns="" id="{C4AC9473-15E4-4824-AB41-B9933006D8F1}"/>
              </a:ext>
            </a:extLst>
          </p:cNvPr>
          <p:cNvSpPr/>
          <p:nvPr/>
        </p:nvSpPr>
        <p:spPr>
          <a:xfrm>
            <a:off x="5578330" y="2118209"/>
            <a:ext cx="347969" cy="347969"/>
          </a:xfrm>
          <a:prstGeom prst="ellipse">
            <a:avLst/>
          </a:prstGeom>
          <a:solidFill>
            <a:srgbClr val="5B3347"/>
          </a:solidFill>
          <a:ln w="127000">
            <a:solidFill>
              <a:srgbClr val="5B3347">
                <a:alpha val="5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xmlns="" id="{615F1837-49A8-4F0B-96E9-457577C2C76A}"/>
              </a:ext>
            </a:extLst>
          </p:cNvPr>
          <p:cNvSpPr/>
          <p:nvPr/>
        </p:nvSpPr>
        <p:spPr>
          <a:xfrm>
            <a:off x="4160366" y="2713833"/>
            <a:ext cx="9936446" cy="1213554"/>
          </a:xfrm>
          <a:prstGeom prst="roundRect">
            <a:avLst>
              <a:gd name="adj" fmla="val 10952"/>
            </a:avLst>
          </a:prstGeom>
          <a:solidFill>
            <a:srgbClr val="F4E1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xmlns="" id="{67C04661-5805-42E6-BA13-93C04546CFC0}"/>
              </a:ext>
            </a:extLst>
          </p:cNvPr>
          <p:cNvSpPr/>
          <p:nvPr/>
        </p:nvSpPr>
        <p:spPr>
          <a:xfrm>
            <a:off x="4151375" y="4164913"/>
            <a:ext cx="9936446" cy="1213554"/>
          </a:xfrm>
          <a:prstGeom prst="roundRect">
            <a:avLst>
              <a:gd name="adj" fmla="val 10952"/>
            </a:avLst>
          </a:prstGeom>
          <a:solidFill>
            <a:srgbClr val="F4E1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xmlns="" id="{4E1533C5-0925-4A63-B757-8705EB09A68F}"/>
              </a:ext>
            </a:extLst>
          </p:cNvPr>
          <p:cNvSpPr/>
          <p:nvPr/>
        </p:nvSpPr>
        <p:spPr>
          <a:xfrm>
            <a:off x="4381221" y="2789266"/>
            <a:ext cx="772219" cy="1062688"/>
          </a:xfrm>
          <a:prstGeom prst="roundRect">
            <a:avLst>
              <a:gd name="adj" fmla="val 12335"/>
            </a:avLst>
          </a:prstGeom>
          <a:blipFill>
            <a:blip r:embed="rId2"/>
            <a:stretch>
              <a:fillRect/>
            </a:stretch>
          </a:blipFill>
          <a:ln w="19050">
            <a:solidFill>
              <a:srgbClr val="FAF1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774A7739-2077-4981-851D-8BF7CEEEA09C}"/>
              </a:ext>
            </a:extLst>
          </p:cNvPr>
          <p:cNvSpPr txBox="1"/>
          <p:nvPr/>
        </p:nvSpPr>
        <p:spPr>
          <a:xfrm>
            <a:off x="5341018" y="2805407"/>
            <a:ext cx="2938881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600" b="1" i="1" dirty="0">
                <a:solidFill>
                  <a:srgbClr val="5B3347"/>
                </a:solidFill>
                <a:latin typeface="PT Serif" panose="020A0603040505020204" pitchFamily="18" charset="0"/>
              </a:rPr>
              <a:t>Queensland Waltz</a:t>
            </a:r>
          </a:p>
          <a:p>
            <a:r>
              <a:rPr lang="en-AU" b="1" dirty="0">
                <a:solidFill>
                  <a:srgbClr val="32302C"/>
                </a:solidFill>
                <a:latin typeface="PT Serif" panose="020A0603040505020204" pitchFamily="18" charset="0"/>
              </a:rPr>
              <a:t>Rowland, Leila Ruth</a:t>
            </a:r>
          </a:p>
          <a:p>
            <a:r>
              <a:rPr lang="en-AU" dirty="0">
                <a:solidFill>
                  <a:srgbClr val="32302C"/>
                </a:solidFill>
                <a:latin typeface="PT Serif" panose="020A0603040505020204" pitchFamily="18" charset="0"/>
              </a:rPr>
              <a:t>Waltzes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xmlns="" id="{45FF198D-BE09-4EE6-9F08-8FAF3D11EBAD}"/>
              </a:ext>
            </a:extLst>
          </p:cNvPr>
          <p:cNvSpPr/>
          <p:nvPr/>
        </p:nvSpPr>
        <p:spPr>
          <a:xfrm>
            <a:off x="4381221" y="4240346"/>
            <a:ext cx="772219" cy="1062688"/>
          </a:xfrm>
          <a:prstGeom prst="roundRect">
            <a:avLst>
              <a:gd name="adj" fmla="val 12335"/>
            </a:avLst>
          </a:prstGeom>
          <a:blipFill>
            <a:blip r:embed="rId3"/>
            <a:stretch>
              <a:fillRect/>
            </a:stretch>
          </a:blipFill>
          <a:ln w="19050">
            <a:solidFill>
              <a:srgbClr val="FAF1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D87F37FA-C164-4E2F-8DC2-7E446766AEC5}"/>
              </a:ext>
            </a:extLst>
          </p:cNvPr>
          <p:cNvSpPr txBox="1"/>
          <p:nvPr/>
        </p:nvSpPr>
        <p:spPr>
          <a:xfrm>
            <a:off x="5335243" y="4256487"/>
            <a:ext cx="3964740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600" b="1" i="1" dirty="0">
                <a:solidFill>
                  <a:srgbClr val="5B3347"/>
                </a:solidFill>
                <a:latin typeface="PT Serif" panose="020A0603040505020204" pitchFamily="18" charset="0"/>
              </a:rPr>
              <a:t>Australia unfurl the flag!</a:t>
            </a:r>
          </a:p>
          <a:p>
            <a:r>
              <a:rPr lang="en-AU" b="1" dirty="0">
                <a:solidFill>
                  <a:srgbClr val="32302C"/>
                </a:solidFill>
                <a:latin typeface="PT Serif" panose="020A0603040505020204" pitchFamily="18" charset="0"/>
              </a:rPr>
              <a:t>Neech, G. Christian</a:t>
            </a:r>
          </a:p>
          <a:p>
            <a:r>
              <a:rPr lang="en-AU" dirty="0">
                <a:solidFill>
                  <a:srgbClr val="32302C"/>
                </a:solidFill>
                <a:latin typeface="PT Serif" panose="020A0603040505020204" pitchFamily="18" charset="0"/>
              </a:rPr>
              <a:t>Songs, English--Queensland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4C0EB3B9-286D-40B1-BD7B-9E5019052827}"/>
              </a:ext>
            </a:extLst>
          </p:cNvPr>
          <p:cNvGrpSpPr/>
          <p:nvPr/>
        </p:nvGrpSpPr>
        <p:grpSpPr>
          <a:xfrm>
            <a:off x="13237841" y="3121202"/>
            <a:ext cx="418085" cy="397966"/>
            <a:chOff x="11610975" y="6594428"/>
            <a:chExt cx="459893" cy="437763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xmlns="" id="{A0D6A7B2-6029-4DFF-8C65-0BC738CA69E4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xmlns="" id="{C8BF372A-1390-4D98-8CB1-50E1C2C8CF48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xmlns="" id="{107806D5-1A00-40DC-A2C1-1C6F90D3AD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45083764-41D8-4423-89B2-0C4064F89336}"/>
              </a:ext>
            </a:extLst>
          </p:cNvPr>
          <p:cNvGrpSpPr/>
          <p:nvPr/>
        </p:nvGrpSpPr>
        <p:grpSpPr>
          <a:xfrm>
            <a:off x="13237841" y="4580724"/>
            <a:ext cx="418085" cy="397966"/>
            <a:chOff x="11610975" y="6594428"/>
            <a:chExt cx="459893" cy="437763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xmlns="" id="{BB8DC789-BB68-46A2-A16D-F4E3FAF0FF2C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xmlns="" id="{0C954B2D-8A4B-42E7-8182-EC0AA69235B4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xmlns="" id="{00641FF5-64E8-4AA3-B0B7-24E96AB296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76200">
              <a:solidFill>
                <a:srgbClr val="5B3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EEF71931-6C3F-4563-9C74-C15C57CA3ACB}"/>
              </a:ext>
            </a:extLst>
          </p:cNvPr>
          <p:cNvSpPr/>
          <p:nvPr/>
        </p:nvSpPr>
        <p:spPr>
          <a:xfrm>
            <a:off x="2703466" y="1617736"/>
            <a:ext cx="509462" cy="509462"/>
          </a:xfrm>
          <a:prstGeom prst="ellipse">
            <a:avLst/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97CA1564-AE2C-4C90-896E-42A49A1EEAFF}"/>
              </a:ext>
            </a:extLst>
          </p:cNvPr>
          <p:cNvGrpSpPr/>
          <p:nvPr/>
        </p:nvGrpSpPr>
        <p:grpSpPr>
          <a:xfrm flipH="1">
            <a:off x="2834299" y="1760146"/>
            <a:ext cx="235998" cy="224641"/>
            <a:chOff x="11610975" y="6594428"/>
            <a:chExt cx="459893" cy="437763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xmlns="" id="{6CC3ED81-262F-4F30-BB95-E3E8B3DE7503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xmlns="" id="{331EC50C-AC59-463F-B55D-A68296140A6D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xmlns="" id="{935FD0F6-E0BD-4A8B-AD5F-CEBF53AA33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xmlns="" id="{A0A1DE7F-4B02-40DC-8E5E-879B7308146F}"/>
              </a:ext>
            </a:extLst>
          </p:cNvPr>
          <p:cNvSpPr/>
          <p:nvPr/>
        </p:nvSpPr>
        <p:spPr>
          <a:xfrm>
            <a:off x="12908013" y="5553962"/>
            <a:ext cx="1179808" cy="430612"/>
          </a:xfrm>
          <a:prstGeom prst="roundRect">
            <a:avLst>
              <a:gd name="adj" fmla="val 50000"/>
            </a:avLst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1400" b="1" dirty="0">
                <a:solidFill>
                  <a:srgbClr val="FAF1DE"/>
                </a:solidFill>
                <a:latin typeface="PT Serif" panose="020A0603040505020204" pitchFamily="18" charset="0"/>
              </a:rPr>
              <a:t>DEATHS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E2FC61E9-8CAE-4254-87F3-BD10084A53F6}"/>
              </a:ext>
            </a:extLst>
          </p:cNvPr>
          <p:cNvSpPr/>
          <p:nvPr/>
        </p:nvSpPr>
        <p:spPr>
          <a:xfrm>
            <a:off x="2434976" y="1369674"/>
            <a:ext cx="13418048" cy="7547652"/>
          </a:xfrm>
          <a:prstGeom prst="rect">
            <a:avLst/>
          </a:prstGeom>
          <a:solidFill>
            <a:srgbClr val="32302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xmlns="" id="{28F91455-0A36-422C-AD80-F9CF5429D076}"/>
              </a:ext>
            </a:extLst>
          </p:cNvPr>
          <p:cNvSpPr/>
          <p:nvPr/>
        </p:nvSpPr>
        <p:spPr>
          <a:xfrm>
            <a:off x="6064629" y="1707536"/>
            <a:ext cx="6158742" cy="6871927"/>
          </a:xfrm>
          <a:prstGeom prst="roundRect">
            <a:avLst>
              <a:gd name="adj" fmla="val 3612"/>
            </a:avLst>
          </a:prstGeom>
          <a:solidFill>
            <a:srgbClr val="FAF1D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45C6CDE-83A3-4CE9-AFC7-B061A35DE73F}"/>
              </a:ext>
            </a:extLst>
          </p:cNvPr>
          <p:cNvSpPr/>
          <p:nvPr/>
        </p:nvSpPr>
        <p:spPr>
          <a:xfrm>
            <a:off x="8402451" y="2007322"/>
            <a:ext cx="148309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AU" sz="4800" b="1" i="1" dirty="0">
                <a:solidFill>
                  <a:srgbClr val="5B3347"/>
                </a:solidFill>
                <a:latin typeface="PT Serif" panose="020A0603040505020204" pitchFamily="18" charset="0"/>
              </a:rPr>
              <a:t>Help</a:t>
            </a:r>
            <a:endParaRPr lang="en-A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F931638-96C4-423A-826D-05B153BADB3E}"/>
              </a:ext>
            </a:extLst>
          </p:cNvPr>
          <p:cNvSpPr/>
          <p:nvPr/>
        </p:nvSpPr>
        <p:spPr>
          <a:xfrm>
            <a:off x="6402688" y="2966888"/>
            <a:ext cx="5482624" cy="5232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200" dirty="0">
                <a:solidFill>
                  <a:srgbClr val="32302C"/>
                </a:solidFill>
                <a:latin typeface="PT Serif" panose="020A0603040505020204" pitchFamily="18" charset="0"/>
              </a:rPr>
              <a:t>To access the website, select ‘View Timeline’ from the start page.</a:t>
            </a:r>
          </a:p>
          <a:p>
            <a:endParaRPr lang="en-AU" sz="120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2200" dirty="0">
                <a:solidFill>
                  <a:srgbClr val="32302C"/>
                </a:solidFill>
                <a:latin typeface="PT Serif" panose="020A0603040505020204" pitchFamily="18" charset="0"/>
              </a:rPr>
              <a:t>You can always return to a previous page or screen by selecting the back arrow in the top left corner or the cross in the top right.</a:t>
            </a:r>
          </a:p>
          <a:p>
            <a:endParaRPr lang="en-AU" sz="120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2200" dirty="0">
                <a:solidFill>
                  <a:srgbClr val="32302C"/>
                </a:solidFill>
                <a:latin typeface="PT Serif" panose="020A0603040505020204" pitchFamily="18" charset="0"/>
              </a:rPr>
              <a:t>To change years on the timeline, move the circle below the year.</a:t>
            </a:r>
          </a:p>
          <a:p>
            <a:endParaRPr lang="en-AU" sz="120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2200" dirty="0">
                <a:solidFill>
                  <a:srgbClr val="32302C"/>
                </a:solidFill>
                <a:latin typeface="PT Serif" panose="020A0603040505020204" pitchFamily="18" charset="0"/>
              </a:rPr>
              <a:t>You can view more details and larger images for songs by selectin them from the timeline list.</a:t>
            </a:r>
          </a:p>
          <a:p>
            <a:endParaRPr lang="en-AU" sz="1200" dirty="0">
              <a:solidFill>
                <a:srgbClr val="32302C"/>
              </a:solidFill>
              <a:latin typeface="PT Serif" panose="020A0603040505020204" pitchFamily="18" charset="0"/>
            </a:endParaRPr>
          </a:p>
          <a:p>
            <a:r>
              <a:rPr lang="en-AU" sz="2200" dirty="0">
                <a:solidFill>
                  <a:srgbClr val="32302C"/>
                </a:solidFill>
                <a:latin typeface="PT Serif" panose="020A0603040505020204" pitchFamily="18" charset="0"/>
              </a:rPr>
              <a:t>To view an image larger, select it, you can then view the full image gallery.</a:t>
            </a:r>
            <a:endParaRPr lang="en-AU" sz="22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xmlns="" id="{ED19E4CF-6ECD-4909-B7E1-1A97B0764826}"/>
              </a:ext>
            </a:extLst>
          </p:cNvPr>
          <p:cNvSpPr/>
          <p:nvPr/>
        </p:nvSpPr>
        <p:spPr>
          <a:xfrm>
            <a:off x="15033215" y="1617736"/>
            <a:ext cx="509462" cy="509462"/>
          </a:xfrm>
          <a:prstGeom prst="ellipse">
            <a:avLst/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1E55D3E8-C343-45C1-831C-26FDB0DD0A3D}"/>
              </a:ext>
            </a:extLst>
          </p:cNvPr>
          <p:cNvGrpSpPr/>
          <p:nvPr/>
        </p:nvGrpSpPr>
        <p:grpSpPr>
          <a:xfrm>
            <a:off x="15188530" y="1775433"/>
            <a:ext cx="196450" cy="196449"/>
            <a:chOff x="14130937" y="1760146"/>
            <a:chExt cx="237704" cy="237703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xmlns="" id="{69D44180-9F23-49F5-931C-514D2034C0A8}"/>
                </a:ext>
              </a:extLst>
            </p:cNvPr>
            <p:cNvCxnSpPr/>
            <p:nvPr/>
          </p:nvCxnSpPr>
          <p:spPr>
            <a:xfrm>
              <a:off x="14130938" y="1760146"/>
              <a:ext cx="237703" cy="237703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xmlns="" id="{B192E01F-B5E1-4880-AEE6-F73B2E2C5B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130937" y="1760146"/>
              <a:ext cx="237703" cy="237703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46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D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7423845-563C-4976-8525-6AF05D501C29}"/>
              </a:ext>
            </a:extLst>
          </p:cNvPr>
          <p:cNvSpPr/>
          <p:nvPr/>
        </p:nvSpPr>
        <p:spPr>
          <a:xfrm>
            <a:off x="2434976" y="1369674"/>
            <a:ext cx="13418049" cy="7547652"/>
          </a:xfrm>
          <a:prstGeom prst="rect">
            <a:avLst/>
          </a:prstGeom>
          <a:solidFill>
            <a:srgbClr val="FAF1DE"/>
          </a:solidFill>
          <a:ln>
            <a:noFill/>
          </a:ln>
          <a:effectLst>
            <a:outerShdw blurRad="254000" sx="102000" sy="102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12211044-2D20-4A54-9A18-D38E82021ABF}"/>
              </a:ext>
            </a:extLst>
          </p:cNvPr>
          <p:cNvSpPr txBox="1"/>
          <p:nvPr/>
        </p:nvSpPr>
        <p:spPr>
          <a:xfrm>
            <a:off x="6329544" y="1786768"/>
            <a:ext cx="562891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4800" b="1" i="1" dirty="0">
                <a:solidFill>
                  <a:srgbClr val="5B3347"/>
                </a:solidFill>
                <a:latin typeface="PT Serif" panose="020A0603040505020204" pitchFamily="18" charset="0"/>
              </a:rPr>
              <a:t>Queensland Waltz</a:t>
            </a:r>
          </a:p>
          <a:p>
            <a:pPr algn="ctr"/>
            <a:r>
              <a:rPr lang="en-AU" sz="2800" b="1" dirty="0">
                <a:solidFill>
                  <a:srgbClr val="32302C"/>
                </a:solidFill>
                <a:latin typeface="PT Serif" panose="020A0603040505020204" pitchFamily="18" charset="0"/>
              </a:rPr>
              <a:t>Rowland, Leila Ruth, 1879-1958</a:t>
            </a:r>
          </a:p>
          <a:p>
            <a:pPr algn="ctr"/>
            <a:r>
              <a:rPr lang="en-AU" sz="2400" dirty="0">
                <a:solidFill>
                  <a:srgbClr val="32302C"/>
                </a:solidFill>
                <a:latin typeface="PT Serif" panose="020A0603040505020204" pitchFamily="18" charset="0"/>
              </a:rPr>
              <a:t>1908, Waltzes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5A5D41C7-2F81-47E9-953A-1C13FF0A1DF1}"/>
              </a:ext>
            </a:extLst>
          </p:cNvPr>
          <p:cNvSpPr/>
          <p:nvPr/>
        </p:nvSpPr>
        <p:spPr>
          <a:xfrm>
            <a:off x="15033215" y="1617736"/>
            <a:ext cx="509462" cy="509462"/>
          </a:xfrm>
          <a:prstGeom prst="ellipse">
            <a:avLst/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E26BAB05-3CE4-4A15-8B94-B0F70FAE2FEA}"/>
              </a:ext>
            </a:extLst>
          </p:cNvPr>
          <p:cNvSpPr txBox="1"/>
          <p:nvPr/>
        </p:nvSpPr>
        <p:spPr>
          <a:xfrm>
            <a:off x="15075071" y="1603119"/>
            <a:ext cx="3786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000" b="1" i="1" dirty="0">
                <a:solidFill>
                  <a:srgbClr val="FAF1DE"/>
                </a:solidFill>
                <a:latin typeface="PT Serif" panose="020A0603040505020204" pitchFamily="18" charset="0"/>
              </a:rPr>
              <a:t>?</a:t>
            </a:r>
            <a:endParaRPr lang="en-AU" sz="4050" b="1" i="1" dirty="0">
              <a:solidFill>
                <a:srgbClr val="FAF1DE"/>
              </a:solidFill>
              <a:latin typeface="PT Serif" panose="020A0603040505020204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3960F2C3-D881-40BD-BCA1-CAA6BAA13849}"/>
              </a:ext>
            </a:extLst>
          </p:cNvPr>
          <p:cNvSpPr/>
          <p:nvPr/>
        </p:nvSpPr>
        <p:spPr>
          <a:xfrm>
            <a:off x="2703466" y="1617736"/>
            <a:ext cx="509462" cy="509462"/>
          </a:xfrm>
          <a:prstGeom prst="ellipse">
            <a:avLst/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54CED17E-6E93-48C2-A3DF-3FE36105EFB7}"/>
              </a:ext>
            </a:extLst>
          </p:cNvPr>
          <p:cNvGrpSpPr/>
          <p:nvPr/>
        </p:nvGrpSpPr>
        <p:grpSpPr>
          <a:xfrm flipH="1">
            <a:off x="2834299" y="1760146"/>
            <a:ext cx="235998" cy="224641"/>
            <a:chOff x="11610975" y="6594428"/>
            <a:chExt cx="459893" cy="437763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xmlns="" id="{F3F25B90-0B12-492A-8712-9D114D4F45FE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xmlns="" id="{577458BC-1D9D-4E54-B1E8-EB13F4B127FA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xmlns="" id="{07C00EC0-474C-4717-9C72-BAAAE77415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3810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xmlns="" id="{CE1FDED7-244D-4AF1-949B-77B815C1C49E}"/>
              </a:ext>
            </a:extLst>
          </p:cNvPr>
          <p:cNvSpPr/>
          <p:nvPr/>
        </p:nvSpPr>
        <p:spPr>
          <a:xfrm>
            <a:off x="6720507" y="3781292"/>
            <a:ext cx="3687509" cy="5074561"/>
          </a:xfrm>
          <a:prstGeom prst="roundRect">
            <a:avLst>
              <a:gd name="adj" fmla="val 5109"/>
            </a:avLst>
          </a:prstGeom>
          <a:blipFill>
            <a:blip r:embed="rId2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xmlns="" id="{1D2D4182-DAF0-44FE-A9FE-563DFDF9B13A}"/>
              </a:ext>
            </a:extLst>
          </p:cNvPr>
          <p:cNvSpPr/>
          <p:nvPr/>
        </p:nvSpPr>
        <p:spPr>
          <a:xfrm>
            <a:off x="10696786" y="3781291"/>
            <a:ext cx="3687509" cy="5074561"/>
          </a:xfrm>
          <a:prstGeom prst="roundRect">
            <a:avLst>
              <a:gd name="adj" fmla="val 5109"/>
            </a:avLst>
          </a:prstGeom>
          <a:blipFill>
            <a:blip r:embed="rId3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xmlns="" id="{F84EC54C-4BE2-4293-8A39-80A9613D105E}"/>
              </a:ext>
            </a:extLst>
          </p:cNvPr>
          <p:cNvSpPr/>
          <p:nvPr/>
        </p:nvSpPr>
        <p:spPr>
          <a:xfrm>
            <a:off x="14727829" y="3781290"/>
            <a:ext cx="1125195" cy="5074561"/>
          </a:xfrm>
          <a:custGeom>
            <a:avLst/>
            <a:gdLst>
              <a:gd name="connsiteX0" fmla="*/ 188395 w 1120233"/>
              <a:gd name="connsiteY0" fmla="*/ 0 h 5074561"/>
              <a:gd name="connsiteX1" fmla="*/ 1120233 w 1120233"/>
              <a:gd name="connsiteY1" fmla="*/ 0 h 5074561"/>
              <a:gd name="connsiteX2" fmla="*/ 1120233 w 1120233"/>
              <a:gd name="connsiteY2" fmla="*/ 5074561 h 5074561"/>
              <a:gd name="connsiteX3" fmla="*/ 188395 w 1120233"/>
              <a:gd name="connsiteY3" fmla="*/ 5074561 h 5074561"/>
              <a:gd name="connsiteX4" fmla="*/ 0 w 1120233"/>
              <a:gd name="connsiteY4" fmla="*/ 4886166 h 5074561"/>
              <a:gd name="connsiteX5" fmla="*/ 0 w 1120233"/>
              <a:gd name="connsiteY5" fmla="*/ 188395 h 5074561"/>
              <a:gd name="connsiteX6" fmla="*/ 188395 w 1120233"/>
              <a:gd name="connsiteY6" fmla="*/ 0 h 507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20233" h="5074561">
                <a:moveTo>
                  <a:pt x="188395" y="0"/>
                </a:moveTo>
                <a:lnTo>
                  <a:pt x="1120233" y="0"/>
                </a:lnTo>
                <a:lnTo>
                  <a:pt x="1120233" y="5074561"/>
                </a:lnTo>
                <a:lnTo>
                  <a:pt x="188395" y="5074561"/>
                </a:lnTo>
                <a:cubicBezTo>
                  <a:pt x="84347" y="5074561"/>
                  <a:pt x="0" y="4990214"/>
                  <a:pt x="0" y="4886166"/>
                </a:cubicBezTo>
                <a:lnTo>
                  <a:pt x="0" y="188395"/>
                </a:lnTo>
                <a:cubicBezTo>
                  <a:pt x="0" y="84347"/>
                  <a:pt x="84347" y="0"/>
                  <a:pt x="188395" y="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405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xmlns="" id="{C3C221D6-37B0-463E-A2E7-8ADBA4967C60}"/>
              </a:ext>
            </a:extLst>
          </p:cNvPr>
          <p:cNvSpPr/>
          <p:nvPr/>
        </p:nvSpPr>
        <p:spPr>
          <a:xfrm flipH="1">
            <a:off x="14948899" y="5971511"/>
            <a:ext cx="678094" cy="678094"/>
          </a:xfrm>
          <a:prstGeom prst="ellipse">
            <a:avLst/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2BF9F6C0-7266-453E-B31E-486760FF20E9}"/>
              </a:ext>
            </a:extLst>
          </p:cNvPr>
          <p:cNvGrpSpPr/>
          <p:nvPr/>
        </p:nvGrpSpPr>
        <p:grpSpPr>
          <a:xfrm>
            <a:off x="15124990" y="6161058"/>
            <a:ext cx="314114" cy="298998"/>
            <a:chOff x="11610975" y="6594428"/>
            <a:chExt cx="459893" cy="437763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xmlns="" id="{53FCC363-445A-47B0-BB47-25A9743BD30A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5715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xmlns="" id="{771C7EFE-1190-48EB-B448-498C10DA4F74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5715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xmlns="" id="{28BD39ED-7584-4165-8017-E28C56F7C2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57150">
              <a:solidFill>
                <a:srgbClr val="FAF1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BEDE511-BCBE-4330-A2C1-0A8E3B067A5A}"/>
              </a:ext>
            </a:extLst>
          </p:cNvPr>
          <p:cNvSpPr/>
          <p:nvPr/>
        </p:nvSpPr>
        <p:spPr>
          <a:xfrm>
            <a:off x="2744228" y="3781293"/>
            <a:ext cx="3687509" cy="5074561"/>
          </a:xfrm>
          <a:prstGeom prst="roundRect">
            <a:avLst>
              <a:gd name="adj" fmla="val 5109"/>
            </a:avLst>
          </a:prstGeom>
          <a:blipFill>
            <a:blip r:embed="rId5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xmlns="" id="{DC2B1245-13DE-454D-91EE-C3A1501E630C}"/>
              </a:ext>
            </a:extLst>
          </p:cNvPr>
          <p:cNvSpPr/>
          <p:nvPr/>
        </p:nvSpPr>
        <p:spPr>
          <a:xfrm>
            <a:off x="2619150" y="5971511"/>
            <a:ext cx="678094" cy="678094"/>
          </a:xfrm>
          <a:prstGeom prst="ellipse">
            <a:avLst/>
          </a:prstGeom>
          <a:solidFill>
            <a:srgbClr val="5B3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1FFE21C6-D6CB-45D7-BF4B-2404B9DD7C82}"/>
              </a:ext>
            </a:extLst>
          </p:cNvPr>
          <p:cNvGrpSpPr/>
          <p:nvPr/>
        </p:nvGrpSpPr>
        <p:grpSpPr>
          <a:xfrm flipH="1">
            <a:off x="2795241" y="6161058"/>
            <a:ext cx="314114" cy="298998"/>
            <a:chOff x="11610975" y="6594428"/>
            <a:chExt cx="459893" cy="43776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xmlns="" id="{D09FF7CC-07F4-4D0B-82D5-8FB7424289FD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57150">
              <a:solidFill>
                <a:srgbClr val="9353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xmlns="" id="{F1039138-5E1D-4A2E-8C48-C9BBD20A7159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57150">
              <a:solidFill>
                <a:srgbClr val="9353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xmlns="" id="{9160FAAD-F04E-48D1-9E14-78BCB448B6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57150">
              <a:solidFill>
                <a:srgbClr val="9353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153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D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7423845-563C-4976-8525-6AF05D501C29}"/>
              </a:ext>
            </a:extLst>
          </p:cNvPr>
          <p:cNvSpPr/>
          <p:nvPr/>
        </p:nvSpPr>
        <p:spPr>
          <a:xfrm>
            <a:off x="2434976" y="1369674"/>
            <a:ext cx="13418049" cy="7547652"/>
          </a:xfrm>
          <a:prstGeom prst="rect">
            <a:avLst/>
          </a:prstGeom>
          <a:solidFill>
            <a:srgbClr val="32302C"/>
          </a:solidFill>
          <a:ln>
            <a:noFill/>
          </a:ln>
          <a:effectLst>
            <a:outerShdw blurRad="254000" sx="102000" sy="102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5A5D41C7-2F81-47E9-953A-1C13FF0A1DF1}"/>
              </a:ext>
            </a:extLst>
          </p:cNvPr>
          <p:cNvSpPr/>
          <p:nvPr/>
        </p:nvSpPr>
        <p:spPr>
          <a:xfrm>
            <a:off x="15033215" y="1617736"/>
            <a:ext cx="509462" cy="509462"/>
          </a:xfrm>
          <a:prstGeom prst="ellipse">
            <a:avLst/>
          </a:prstGeom>
          <a:solidFill>
            <a:srgbClr val="FAF1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8BEDE511-BCBE-4330-A2C1-0A8E3B067A5A}"/>
              </a:ext>
            </a:extLst>
          </p:cNvPr>
          <p:cNvSpPr/>
          <p:nvPr/>
        </p:nvSpPr>
        <p:spPr>
          <a:xfrm>
            <a:off x="6647203" y="1707536"/>
            <a:ext cx="4993593" cy="6871927"/>
          </a:xfrm>
          <a:prstGeom prst="roundRect">
            <a:avLst>
              <a:gd name="adj" fmla="val 5109"/>
            </a:avLst>
          </a:prstGeom>
          <a:blipFill>
            <a:blip r:embed="rId2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405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xmlns="" id="{DC2B1245-13DE-454D-91EE-C3A1501E630C}"/>
              </a:ext>
            </a:extLst>
          </p:cNvPr>
          <p:cNvSpPr/>
          <p:nvPr/>
        </p:nvSpPr>
        <p:spPr>
          <a:xfrm>
            <a:off x="2619150" y="4879086"/>
            <a:ext cx="678094" cy="678094"/>
          </a:xfrm>
          <a:prstGeom prst="ellipse">
            <a:avLst/>
          </a:prstGeom>
          <a:solidFill>
            <a:srgbClr val="2120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1FFE21C6-D6CB-45D7-BF4B-2404B9DD7C82}"/>
              </a:ext>
            </a:extLst>
          </p:cNvPr>
          <p:cNvGrpSpPr/>
          <p:nvPr/>
        </p:nvGrpSpPr>
        <p:grpSpPr>
          <a:xfrm flipH="1">
            <a:off x="2795241" y="5068633"/>
            <a:ext cx="314114" cy="298998"/>
            <a:chOff x="11610975" y="6594428"/>
            <a:chExt cx="459893" cy="43776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xmlns="" id="{D09FF7CC-07F4-4D0B-82D5-8FB7424289FD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57150">
              <a:solidFill>
                <a:srgbClr val="3230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xmlns="" id="{F1039138-5E1D-4A2E-8C48-C9BBD20A7159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57150">
              <a:solidFill>
                <a:srgbClr val="3230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xmlns="" id="{9160FAAD-F04E-48D1-9E14-78BCB448B6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57150">
              <a:solidFill>
                <a:srgbClr val="3230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Oval 46">
            <a:extLst>
              <a:ext uri="{FF2B5EF4-FFF2-40B4-BE49-F238E27FC236}">
                <a16:creationId xmlns:a16="http://schemas.microsoft.com/office/drawing/2014/main" xmlns="" id="{C3C221D6-37B0-463E-A2E7-8ADBA4967C60}"/>
              </a:ext>
            </a:extLst>
          </p:cNvPr>
          <p:cNvSpPr/>
          <p:nvPr/>
        </p:nvSpPr>
        <p:spPr>
          <a:xfrm flipH="1">
            <a:off x="14948899" y="4879086"/>
            <a:ext cx="678094" cy="678094"/>
          </a:xfrm>
          <a:prstGeom prst="ellipse">
            <a:avLst/>
          </a:prstGeom>
          <a:solidFill>
            <a:srgbClr val="FAF1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4050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2BF9F6C0-7266-453E-B31E-486760FF20E9}"/>
              </a:ext>
            </a:extLst>
          </p:cNvPr>
          <p:cNvGrpSpPr/>
          <p:nvPr/>
        </p:nvGrpSpPr>
        <p:grpSpPr>
          <a:xfrm>
            <a:off x="15124990" y="5068633"/>
            <a:ext cx="314114" cy="298998"/>
            <a:chOff x="11610975" y="6594428"/>
            <a:chExt cx="459893" cy="437763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xmlns="" id="{53FCC363-445A-47B0-BB47-25A9743BD30A}"/>
                </a:ext>
              </a:extLst>
            </p:cNvPr>
            <p:cNvCxnSpPr>
              <a:cxnSpLocks/>
            </p:cNvCxnSpPr>
            <p:nvPr/>
          </p:nvCxnSpPr>
          <p:spPr>
            <a:xfrm>
              <a:off x="11610975" y="6813734"/>
              <a:ext cx="432752" cy="0"/>
            </a:xfrm>
            <a:prstGeom prst="line">
              <a:avLst/>
            </a:prstGeom>
            <a:ln w="57150">
              <a:solidFill>
                <a:srgbClr val="3230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xmlns="" id="{771C7EFE-1190-48EB-B448-498C10DA4F74}"/>
                </a:ext>
              </a:extLst>
            </p:cNvPr>
            <p:cNvCxnSpPr/>
            <p:nvPr/>
          </p:nvCxnSpPr>
          <p:spPr>
            <a:xfrm>
              <a:off x="11829145" y="6594428"/>
              <a:ext cx="241723" cy="241723"/>
            </a:xfrm>
            <a:prstGeom prst="line">
              <a:avLst/>
            </a:prstGeom>
            <a:ln w="57150">
              <a:solidFill>
                <a:srgbClr val="3230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xmlns="" id="{28BD39ED-7584-4165-8017-E28C56F7C2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29144" y="6790468"/>
              <a:ext cx="241723" cy="241723"/>
            </a:xfrm>
            <a:prstGeom prst="line">
              <a:avLst/>
            </a:prstGeom>
            <a:ln w="57150">
              <a:solidFill>
                <a:srgbClr val="3230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D139593F-5F6F-4C09-B47C-C2A95CA2A7D4}"/>
              </a:ext>
            </a:extLst>
          </p:cNvPr>
          <p:cNvGrpSpPr/>
          <p:nvPr/>
        </p:nvGrpSpPr>
        <p:grpSpPr>
          <a:xfrm>
            <a:off x="15188530" y="1775433"/>
            <a:ext cx="196450" cy="196449"/>
            <a:chOff x="14130937" y="1760146"/>
            <a:chExt cx="237704" cy="237703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xmlns="" id="{AEA4DECC-C6D1-4E02-9598-FA15BF4DDC01}"/>
                </a:ext>
              </a:extLst>
            </p:cNvPr>
            <p:cNvCxnSpPr/>
            <p:nvPr/>
          </p:nvCxnSpPr>
          <p:spPr>
            <a:xfrm>
              <a:off x="14130938" y="1760146"/>
              <a:ext cx="237703" cy="237703"/>
            </a:xfrm>
            <a:prstGeom prst="line">
              <a:avLst/>
            </a:prstGeom>
            <a:ln w="38100">
              <a:solidFill>
                <a:srgbClr val="3230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xmlns="" id="{1FF7CD3D-461A-43B3-9B98-D321672F11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130937" y="1760146"/>
              <a:ext cx="237703" cy="237703"/>
            </a:xfrm>
            <a:prstGeom prst="line">
              <a:avLst/>
            </a:prstGeom>
            <a:ln w="38100">
              <a:solidFill>
                <a:srgbClr val="3230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63356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2AFD06D7-9768-43A3-86B9-1FB130D07343}"/>
              </a:ext>
            </a:extLst>
          </p:cNvPr>
          <p:cNvGrpSpPr/>
          <p:nvPr/>
        </p:nvGrpSpPr>
        <p:grpSpPr>
          <a:xfrm>
            <a:off x="2023457" y="3376066"/>
            <a:ext cx="14241085" cy="2220792"/>
            <a:chOff x="2312894" y="2922708"/>
            <a:chExt cx="14241085" cy="2220792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xmlns="" id="{2CC718ED-900C-481C-9931-BCBD99126EE8}"/>
                </a:ext>
              </a:extLst>
            </p:cNvPr>
            <p:cNvSpPr/>
            <p:nvPr/>
          </p:nvSpPr>
          <p:spPr>
            <a:xfrm>
              <a:off x="5863600" y="3501654"/>
              <a:ext cx="1660040" cy="693506"/>
            </a:xfrm>
            <a:prstGeom prst="roundRect">
              <a:avLst>
                <a:gd name="adj" fmla="val 50000"/>
              </a:avLst>
            </a:prstGeom>
            <a:solidFill>
              <a:srgbClr val="5B3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AU" sz="1950" b="1" dirty="0">
                  <a:solidFill>
                    <a:srgbClr val="FAF1DE"/>
                  </a:solidFill>
                  <a:latin typeface="PT Serif" panose="020A0603040505020204" pitchFamily="18" charset="0"/>
                </a:rPr>
                <a:t>BUTTON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xmlns="" id="{FABAB2F5-8BC8-4E29-AB00-F6AE995B0467}"/>
                </a:ext>
              </a:extLst>
            </p:cNvPr>
            <p:cNvSpPr/>
            <p:nvPr/>
          </p:nvSpPr>
          <p:spPr>
            <a:xfrm>
              <a:off x="11695341" y="3389174"/>
              <a:ext cx="4858638" cy="175432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AU" sz="3600" b="1" i="1" dirty="0">
                  <a:solidFill>
                    <a:srgbClr val="32302C"/>
                  </a:solidFill>
                  <a:latin typeface="PT Serif" panose="020A0603040505020204" pitchFamily="18" charset="0"/>
                </a:rPr>
                <a:t>PT Serif – Bold, Italics</a:t>
              </a:r>
            </a:p>
            <a:p>
              <a:r>
                <a:rPr lang="en-AU" sz="3600" b="1" dirty="0">
                  <a:solidFill>
                    <a:srgbClr val="32302C"/>
                  </a:solidFill>
                  <a:latin typeface="PT Serif" panose="020A0603040505020204" pitchFamily="18" charset="0"/>
                </a:rPr>
                <a:t>PT Serif – Bold</a:t>
              </a:r>
            </a:p>
            <a:p>
              <a:r>
                <a:rPr lang="en-AU" sz="3600" dirty="0">
                  <a:solidFill>
                    <a:srgbClr val="32302C"/>
                  </a:solidFill>
                  <a:latin typeface="PT Serif" panose="020A0603040505020204" pitchFamily="18" charset="0"/>
                </a:rPr>
                <a:t>PT Serif – Regular</a:t>
              </a:r>
              <a:endParaRPr lang="en-AU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B27FEB3-1004-47B1-8E02-97559DB772B2}"/>
                </a:ext>
              </a:extLst>
            </p:cNvPr>
            <p:cNvSpPr/>
            <p:nvPr/>
          </p:nvSpPr>
          <p:spPr>
            <a:xfrm>
              <a:off x="2351314" y="3511281"/>
              <a:ext cx="1436914" cy="683879"/>
            </a:xfrm>
            <a:prstGeom prst="rect">
              <a:avLst/>
            </a:prstGeom>
            <a:solidFill>
              <a:srgbClr val="5B3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#5B3347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35239DAB-E9A5-4064-BD8D-D4A600A07562}"/>
                </a:ext>
              </a:extLst>
            </p:cNvPr>
            <p:cNvSpPr/>
            <p:nvPr/>
          </p:nvSpPr>
          <p:spPr>
            <a:xfrm>
              <a:off x="3994417" y="3511281"/>
              <a:ext cx="1436914" cy="683879"/>
            </a:xfrm>
            <a:prstGeom prst="rect">
              <a:avLst/>
            </a:prstGeom>
            <a:solidFill>
              <a:srgbClr val="FAF1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b="1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#FAF1DE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DD568114-EE26-4763-A987-CB8A524AB031}"/>
                </a:ext>
              </a:extLst>
            </p:cNvPr>
            <p:cNvSpPr/>
            <p:nvPr/>
          </p:nvSpPr>
          <p:spPr>
            <a:xfrm>
              <a:off x="2351314" y="4370612"/>
              <a:ext cx="1436914" cy="683879"/>
            </a:xfrm>
            <a:prstGeom prst="rect">
              <a:avLst/>
            </a:prstGeom>
            <a:solidFill>
              <a:srgbClr val="3230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#32302C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1F76A163-75AD-4949-91DD-1A2F77051797}"/>
                </a:ext>
              </a:extLst>
            </p:cNvPr>
            <p:cNvSpPr/>
            <p:nvPr/>
          </p:nvSpPr>
          <p:spPr>
            <a:xfrm>
              <a:off x="3994417" y="4370612"/>
              <a:ext cx="1436914" cy="683879"/>
            </a:xfrm>
            <a:prstGeom prst="rect">
              <a:avLst/>
            </a:prstGeom>
            <a:solidFill>
              <a:srgbClr val="F4E1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b="1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#F4E1BA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xmlns="" id="{CC93FF91-DDC2-4C5A-8474-C73D4454290A}"/>
                </a:ext>
              </a:extLst>
            </p:cNvPr>
            <p:cNvSpPr/>
            <p:nvPr/>
          </p:nvSpPr>
          <p:spPr>
            <a:xfrm>
              <a:off x="7775644" y="3511281"/>
              <a:ext cx="1660040" cy="693506"/>
            </a:xfrm>
            <a:prstGeom prst="roundRect">
              <a:avLst>
                <a:gd name="adj" fmla="val 50000"/>
              </a:avLst>
            </a:prstGeom>
            <a:solidFill>
              <a:srgbClr val="935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AU" sz="1950" b="1" dirty="0">
                  <a:solidFill>
                    <a:srgbClr val="FAF1DE"/>
                  </a:solidFill>
                  <a:latin typeface="PT Serif" panose="020A0603040505020204" pitchFamily="18" charset="0"/>
                </a:rPr>
                <a:t>BUTTON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xmlns="" id="{2D4FAB87-3CFE-415F-91FF-FEE66EEC8F91}"/>
                </a:ext>
              </a:extLst>
            </p:cNvPr>
            <p:cNvSpPr/>
            <p:nvPr/>
          </p:nvSpPr>
          <p:spPr>
            <a:xfrm>
              <a:off x="9687688" y="3511281"/>
              <a:ext cx="1660040" cy="693506"/>
            </a:xfrm>
            <a:prstGeom prst="roundRect">
              <a:avLst>
                <a:gd name="adj" fmla="val 50000"/>
              </a:avLst>
            </a:prstGeom>
            <a:solidFill>
              <a:srgbClr val="5B3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AU" sz="1950" b="1" dirty="0">
                  <a:solidFill>
                    <a:srgbClr val="935373"/>
                  </a:solidFill>
                  <a:latin typeface="PT Serif" panose="020A0603040505020204" pitchFamily="18" charset="0"/>
                </a:rPr>
                <a:t>BUTTON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6BCFE78E-9D34-40C2-9CB3-4FF5D50250A0}"/>
                </a:ext>
              </a:extLst>
            </p:cNvPr>
            <p:cNvSpPr txBox="1"/>
            <p:nvPr/>
          </p:nvSpPr>
          <p:spPr>
            <a:xfrm>
              <a:off x="6148438" y="4312441"/>
              <a:ext cx="10903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AU" sz="2000" b="1" dirty="0">
                  <a:latin typeface="Century Gothic" panose="020B0502020202020204" pitchFamily="34" charset="0"/>
                </a:rPr>
                <a:t>Normal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069044B6-57AE-4E33-ADA8-263113C8D7E5}"/>
                </a:ext>
              </a:extLst>
            </p:cNvPr>
            <p:cNvSpPr txBox="1"/>
            <p:nvPr/>
          </p:nvSpPr>
          <p:spPr>
            <a:xfrm>
              <a:off x="8149449" y="4312441"/>
              <a:ext cx="9124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AU" sz="2000" b="1" dirty="0">
                  <a:latin typeface="Century Gothic" panose="020B0502020202020204" pitchFamily="34" charset="0"/>
                </a:rPr>
                <a:t>Hover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145427BB-796E-4229-B695-259B94C54636}"/>
                </a:ext>
              </a:extLst>
            </p:cNvPr>
            <p:cNvSpPr txBox="1"/>
            <p:nvPr/>
          </p:nvSpPr>
          <p:spPr>
            <a:xfrm>
              <a:off x="9675475" y="4312441"/>
              <a:ext cx="167225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AU" sz="2000" b="1" dirty="0">
                  <a:latin typeface="Century Gothic" panose="020B0502020202020204" pitchFamily="34" charset="0"/>
                </a:rPr>
                <a:t>Selected /</a:t>
              </a:r>
            </a:p>
            <a:p>
              <a:pPr algn="ctr"/>
              <a:r>
                <a:rPr lang="en-AU" sz="2000" b="1" dirty="0">
                  <a:latin typeface="Century Gothic" panose="020B0502020202020204" pitchFamily="34" charset="0"/>
                </a:rPr>
                <a:t>Unavailable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1247EE30-81EC-474E-9DFD-F0E6095CEC17}"/>
                </a:ext>
              </a:extLst>
            </p:cNvPr>
            <p:cNvSpPr txBox="1"/>
            <p:nvPr/>
          </p:nvSpPr>
          <p:spPr>
            <a:xfrm>
              <a:off x="2312894" y="2927509"/>
              <a:ext cx="13099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400" b="1" dirty="0">
                  <a:latin typeface="Century Gothic" panose="020B0502020202020204" pitchFamily="34" charset="0"/>
                </a:rPr>
                <a:t>Colours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E252E1F4-0804-40C8-8257-71FE48FD410A}"/>
                </a:ext>
              </a:extLst>
            </p:cNvPr>
            <p:cNvSpPr txBox="1"/>
            <p:nvPr/>
          </p:nvSpPr>
          <p:spPr>
            <a:xfrm>
              <a:off x="5863600" y="2927508"/>
              <a:ext cx="12490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400" b="1" dirty="0">
                  <a:latin typeface="Century Gothic" panose="020B0502020202020204" pitchFamily="34" charset="0"/>
                </a:rPr>
                <a:t>Buttons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C9ADDF4E-10AB-4B22-8472-ECAF2A43112D}"/>
                </a:ext>
              </a:extLst>
            </p:cNvPr>
            <p:cNvSpPr txBox="1"/>
            <p:nvPr/>
          </p:nvSpPr>
          <p:spPr>
            <a:xfrm>
              <a:off x="11695341" y="2922708"/>
              <a:ext cx="9412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400" b="1" dirty="0">
                  <a:latin typeface="Century Gothic" panose="020B0502020202020204" pitchFamily="34" charset="0"/>
                </a:rPr>
                <a:t>Fonts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899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10473</TotalTime>
  <Words>387</Words>
  <Application>Microsoft Macintosh PowerPoint</Application>
  <PresentationFormat>自定义</PresentationFormat>
  <Paragraphs>75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Century Gothic</vt:lpstr>
      <vt:lpstr>PT Serif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 Sunde</dc:creator>
  <cp:lastModifiedBy>Xiaochen Liu</cp:lastModifiedBy>
  <cp:revision>8</cp:revision>
  <dcterms:created xsi:type="dcterms:W3CDTF">2018-09-09T10:28:11Z</dcterms:created>
  <dcterms:modified xsi:type="dcterms:W3CDTF">2018-10-19T09:45:19Z</dcterms:modified>
</cp:coreProperties>
</file>

<file path=docProps/thumbnail.jpeg>
</file>